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2"/>
  </p:sldMasterIdLst>
  <p:notesMasterIdLst>
    <p:notesMasterId r:id="rId20"/>
  </p:notesMasterIdLst>
  <p:handoutMasterIdLst>
    <p:handoutMasterId r:id="rId21"/>
  </p:handoutMasterIdLst>
  <p:sldIdLst>
    <p:sldId id="265" r:id="rId3"/>
    <p:sldId id="269" r:id="rId4"/>
    <p:sldId id="307" r:id="rId5"/>
    <p:sldId id="298" r:id="rId6"/>
    <p:sldId id="268" r:id="rId7"/>
    <p:sldId id="283" r:id="rId8"/>
    <p:sldId id="284" r:id="rId9"/>
    <p:sldId id="299" r:id="rId10"/>
    <p:sldId id="308" r:id="rId11"/>
    <p:sldId id="300" r:id="rId12"/>
    <p:sldId id="301" r:id="rId13"/>
    <p:sldId id="302" r:id="rId14"/>
    <p:sldId id="303" r:id="rId15"/>
    <p:sldId id="309" r:id="rId16"/>
    <p:sldId id="288" r:id="rId17"/>
    <p:sldId id="306" r:id="rId18"/>
    <p:sldId id="296" r:id="rId19"/>
  </p:sldIdLst>
  <p:sldSz cx="12188825" cy="6858000"/>
  <p:notesSz cx="6858000" cy="9144000"/>
  <p:defaultTextStyle>
    <a:defPPr>
      <a:defRPr lang="en-US"/>
    </a:defPPr>
    <a:lvl1pPr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608013" indent="-1508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217613" indent="-3032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827213" indent="-4556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436813" indent="-6080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94404"/>
    <a:srgbClr val="5F6F0F"/>
    <a:srgbClr val="718412"/>
    <a:srgbClr val="65741A"/>
    <a:srgbClr val="70811D"/>
    <a:srgbClr val="7B8D1F"/>
    <a:srgbClr val="839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31" autoAdjust="0"/>
    <p:restoredTop sz="90865" autoAdjust="0"/>
  </p:normalViewPr>
  <p:slideViewPr>
    <p:cSldViewPr>
      <p:cViewPr>
        <p:scale>
          <a:sx n="60" d="100"/>
          <a:sy n="60" d="100"/>
        </p:scale>
        <p:origin x="720" y="16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th Higginbotham" userId="17121594_tp_dropbox" providerId="OAuth2" clId="{ED4D1682-1FA6-2B43-8602-84459D87540A}"/>
    <pc:docChg chg="sldOrd">
      <pc:chgData name="Keith Higginbotham" userId="17121594_tp_dropbox" providerId="OAuth2" clId="{ED4D1682-1FA6-2B43-8602-84459D87540A}" dt="2018-08-31T05:02:59.614" v="0" actId="1076"/>
      <pc:docMkLst>
        <pc:docMk/>
      </pc:docMkLst>
      <pc:sldChg chg="ord">
        <pc:chgData name="Keith Higginbotham" userId="17121594_tp_dropbox" providerId="OAuth2" clId="{ED4D1682-1FA6-2B43-8602-84459D87540A}" dt="2018-08-31T05:02:59.614" v="0" actId="1076"/>
        <pc:sldMkLst>
          <pc:docMk/>
          <pc:sldMk cId="0" sldId="30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C9F820-7C78-4063-9EAF-7B4FC4A0120D}" type="doc">
      <dgm:prSet loTypeId="urn:microsoft.com/office/officeart/2005/8/layout/radial5" loCatId="relationship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242B96D-AC85-4B96-B4D1-665C7C7F2D37}">
      <dgm:prSet custT="1"/>
      <dgm:spPr>
        <a:solidFill>
          <a:srgbClr val="5FCB39"/>
        </a:solidFill>
      </dgm:spPr>
      <dgm:t>
        <a:bodyPr/>
        <a:lstStyle/>
        <a:p>
          <a:pPr rtl="0"/>
          <a:r>
            <a:rPr lang="th-TH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SL AyyaraSP" panose="020B0604020202020204" pitchFamily="34" charset="-34"/>
            <a:cs typeface="PSL AyyaraSP" panose="020B0604020202020204" pitchFamily="34" charset="-34"/>
          </a:endParaRPr>
        </a:p>
      </dgm:t>
    </dgm:pt>
    <dgm:pt modelId="{33319611-660C-43DC-BBD4-CFB550623425}" type="parTrans" cxnId="{62C0547A-7665-4339-98D8-656E0FB6FADB}">
      <dgm:prSet/>
      <dgm:spPr/>
      <dgm:t>
        <a:bodyPr/>
        <a:lstStyle/>
        <a:p>
          <a:endParaRPr lang="en-US"/>
        </a:p>
      </dgm:t>
    </dgm:pt>
    <dgm:pt modelId="{6E130ACC-9EC1-4BB5-8001-47BADDD733CE}" type="sibTrans" cxnId="{62C0547A-7665-4339-98D8-656E0FB6FADB}">
      <dgm:prSet/>
      <dgm:spPr/>
      <dgm:t>
        <a:bodyPr/>
        <a:lstStyle/>
        <a:p>
          <a:endParaRPr lang="en-US"/>
        </a:p>
      </dgm:t>
    </dgm:pt>
    <dgm:pt modelId="{CCD83B23-2D41-47AA-B0FF-F6C4748EB868}">
      <dgm:prSet/>
      <dgm:spPr/>
      <dgm:t>
        <a:bodyPr/>
        <a:lstStyle/>
        <a:p>
          <a:pPr rtl="0"/>
          <a:endParaRPr lang="en-US" dirty="0"/>
        </a:p>
      </dgm:t>
    </dgm:pt>
    <dgm:pt modelId="{82227E49-A810-49E2-8E16-B11A146CDF53}" type="parTrans" cxnId="{914F782A-F254-421C-AE0D-D63F7AD3C779}">
      <dgm:prSet/>
      <dgm:spPr/>
      <dgm:t>
        <a:bodyPr/>
        <a:lstStyle/>
        <a:p>
          <a:endParaRPr lang="en-US"/>
        </a:p>
      </dgm:t>
    </dgm:pt>
    <dgm:pt modelId="{1D48D01C-4920-4B4C-A109-E632F52199FA}" type="sibTrans" cxnId="{914F782A-F254-421C-AE0D-D63F7AD3C779}">
      <dgm:prSet/>
      <dgm:spPr/>
      <dgm:t>
        <a:bodyPr/>
        <a:lstStyle/>
        <a:p>
          <a:endParaRPr lang="en-US"/>
        </a:p>
      </dgm:t>
    </dgm:pt>
    <dgm:pt modelId="{E43A8B85-0BBE-4E3C-B955-453902564615}">
      <dgm:prSet custT="1"/>
      <dgm:spPr>
        <a:solidFill>
          <a:srgbClr val="5FCB39"/>
        </a:solidFill>
      </dgm:spPr>
      <dgm:t>
        <a:bodyPr/>
        <a:lstStyle/>
        <a:p>
          <a:pPr rtl="0"/>
          <a:r>
            <a:rPr lang="th-TH" sz="2400" b="0" baseline="0" dirty="0">
              <a:solidFill>
                <a:srgbClr val="140E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คริสตจักร</a:t>
          </a:r>
          <a:r>
            <a:rPr lang="th-TH" sz="4400" b="1" baseline="0" dirty="0">
              <a:solidFill>
                <a:srgbClr val="140E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เรมา</a:t>
          </a:r>
          <a:endParaRPr lang="en-US" sz="6000" baseline="0" dirty="0">
            <a:solidFill>
              <a:srgbClr val="140E84"/>
            </a:solidFill>
          </a:endParaRPr>
        </a:p>
      </dgm:t>
    </dgm:pt>
    <dgm:pt modelId="{D7813BCC-1316-4D7C-9DAF-116A5182343B}" type="parTrans" cxnId="{A47F2453-1B0E-4D67-80A2-366A0B694CCC}">
      <dgm:prSet/>
      <dgm:spPr/>
      <dgm:t>
        <a:bodyPr/>
        <a:lstStyle/>
        <a:p>
          <a:endParaRPr lang="en-US"/>
        </a:p>
      </dgm:t>
    </dgm:pt>
    <dgm:pt modelId="{A101826D-3401-47AC-95F2-0D23F8B47EA4}" type="sibTrans" cxnId="{A47F2453-1B0E-4D67-80A2-366A0B694CCC}">
      <dgm:prSet/>
      <dgm:spPr/>
      <dgm:t>
        <a:bodyPr/>
        <a:lstStyle/>
        <a:p>
          <a:endParaRPr lang="en-US"/>
        </a:p>
      </dgm:t>
    </dgm:pt>
    <dgm:pt modelId="{AC942205-50E6-494A-BEC8-17068125ADA4}">
      <dgm:prSet custT="1"/>
      <dgm:spPr>
        <a:solidFill>
          <a:srgbClr val="5FCB39"/>
        </a:solidFill>
      </dgm:spPr>
      <dgm:t>
        <a:bodyPr/>
        <a:lstStyle/>
        <a:p>
          <a:pPr rtl="0"/>
          <a:r>
            <a:rPr lang="th-TH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dirty="0"/>
        </a:p>
      </dgm:t>
    </dgm:pt>
    <dgm:pt modelId="{982F63BD-5592-4490-AADB-B11F0654E2E3}" type="parTrans" cxnId="{59D320E2-EF24-458E-92DF-C40147D3AEC2}">
      <dgm:prSet/>
      <dgm:spPr/>
      <dgm:t>
        <a:bodyPr/>
        <a:lstStyle/>
        <a:p>
          <a:endParaRPr lang="en-US"/>
        </a:p>
      </dgm:t>
    </dgm:pt>
    <dgm:pt modelId="{BF42F443-F495-4E7A-A715-AB2627010DAF}" type="sibTrans" cxnId="{59D320E2-EF24-458E-92DF-C40147D3AEC2}">
      <dgm:prSet/>
      <dgm:spPr/>
      <dgm:t>
        <a:bodyPr/>
        <a:lstStyle/>
        <a:p>
          <a:endParaRPr lang="en-US"/>
        </a:p>
      </dgm:t>
    </dgm:pt>
    <dgm:pt modelId="{630DB48A-3BA1-4582-882A-911C24AB2ED6}">
      <dgm:prSet custT="1"/>
      <dgm:spPr>
        <a:solidFill>
          <a:srgbClr val="5FCB39"/>
        </a:solidFill>
      </dgm:spPr>
      <dgm:t>
        <a:bodyPr/>
        <a:lstStyle/>
        <a:p>
          <a:pPr rtl="0"/>
          <a:r>
            <a:rPr lang="th-TH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dirty="0"/>
        </a:p>
      </dgm:t>
    </dgm:pt>
    <dgm:pt modelId="{82199EB0-5C42-4270-95F3-EA1C33354C84}" type="parTrans" cxnId="{A925BF01-6D66-43F9-9EC7-AAA9EAD4ABA4}">
      <dgm:prSet/>
      <dgm:spPr/>
      <dgm:t>
        <a:bodyPr/>
        <a:lstStyle/>
        <a:p>
          <a:endParaRPr lang="en-US"/>
        </a:p>
      </dgm:t>
    </dgm:pt>
    <dgm:pt modelId="{6D868411-DA75-4B86-A322-27C037A7CCB4}" type="sibTrans" cxnId="{A925BF01-6D66-43F9-9EC7-AAA9EAD4ABA4}">
      <dgm:prSet/>
      <dgm:spPr/>
      <dgm:t>
        <a:bodyPr/>
        <a:lstStyle/>
        <a:p>
          <a:endParaRPr lang="en-US"/>
        </a:p>
      </dgm:t>
    </dgm:pt>
    <dgm:pt modelId="{A29215CB-9AAC-45AC-A28A-EA2416F5EB40}">
      <dgm:prSet custT="1"/>
      <dgm:spPr>
        <a:solidFill>
          <a:srgbClr val="5FCB39"/>
        </a:solidFill>
      </dgm:spPr>
      <dgm:t>
        <a:bodyPr/>
        <a:lstStyle/>
        <a:p>
          <a:pPr rtl="0"/>
          <a:r>
            <a:rPr lang="th-TH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dirty="0"/>
        </a:p>
      </dgm:t>
    </dgm:pt>
    <dgm:pt modelId="{990A6FE2-92FE-42C0-A45E-3CD82D07E359}" type="parTrans" cxnId="{E2DF3578-0814-467A-B5F6-AC4C13BFEFEC}">
      <dgm:prSet/>
      <dgm:spPr/>
      <dgm:t>
        <a:bodyPr/>
        <a:lstStyle/>
        <a:p>
          <a:endParaRPr lang="en-US"/>
        </a:p>
      </dgm:t>
    </dgm:pt>
    <dgm:pt modelId="{E05D4EA2-B25D-4327-9F96-9BB523497165}" type="sibTrans" cxnId="{E2DF3578-0814-467A-B5F6-AC4C13BFEFEC}">
      <dgm:prSet/>
      <dgm:spPr/>
      <dgm:t>
        <a:bodyPr/>
        <a:lstStyle/>
        <a:p>
          <a:endParaRPr lang="en-US"/>
        </a:p>
      </dgm:t>
    </dgm:pt>
    <dgm:pt modelId="{8D01DCB3-3521-457D-9759-1FBD8ECA94CC}">
      <dgm:prSet custT="1"/>
      <dgm:spPr>
        <a:solidFill>
          <a:srgbClr val="5FCB39"/>
        </a:solidFill>
      </dgm:spPr>
      <dgm:t>
        <a:bodyPr/>
        <a:lstStyle/>
        <a:p>
          <a:pPr rtl="0"/>
          <a:r>
            <a:rPr lang="th-TH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dirty="0"/>
        </a:p>
      </dgm:t>
    </dgm:pt>
    <dgm:pt modelId="{2DB296A7-F821-4DD5-9632-52BF65B5FC33}" type="parTrans" cxnId="{399F6E22-29BB-41B8-A0C6-C8C297E19901}">
      <dgm:prSet/>
      <dgm:spPr/>
      <dgm:t>
        <a:bodyPr/>
        <a:lstStyle/>
        <a:p>
          <a:endParaRPr lang="en-US"/>
        </a:p>
      </dgm:t>
    </dgm:pt>
    <dgm:pt modelId="{BCA3775E-B2D2-4232-BBEC-409DAEFD68CB}" type="sibTrans" cxnId="{399F6E22-29BB-41B8-A0C6-C8C297E19901}">
      <dgm:prSet/>
      <dgm:spPr/>
      <dgm:t>
        <a:bodyPr/>
        <a:lstStyle/>
        <a:p>
          <a:endParaRPr lang="en-US"/>
        </a:p>
      </dgm:t>
    </dgm:pt>
    <dgm:pt modelId="{A0915981-E2EB-48C8-A56A-0F44941C3DA0}">
      <dgm:prSet custT="1"/>
      <dgm:spPr>
        <a:solidFill>
          <a:srgbClr val="5FCB39"/>
        </a:solidFill>
      </dgm:spPr>
      <dgm:t>
        <a:bodyPr/>
        <a:lstStyle/>
        <a:p>
          <a:pPr rtl="0"/>
          <a:r>
            <a:rPr lang="th-TH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dirty="0"/>
        </a:p>
      </dgm:t>
    </dgm:pt>
    <dgm:pt modelId="{2181C3BC-0C6A-4077-A859-FA446492814F}" type="parTrans" cxnId="{CB47061E-A408-45C2-9E15-3129655DF83E}">
      <dgm:prSet/>
      <dgm:spPr/>
      <dgm:t>
        <a:bodyPr/>
        <a:lstStyle/>
        <a:p>
          <a:endParaRPr lang="en-US"/>
        </a:p>
      </dgm:t>
    </dgm:pt>
    <dgm:pt modelId="{8D094514-6AD7-4250-8685-F900D12FA2A9}" type="sibTrans" cxnId="{CB47061E-A408-45C2-9E15-3129655DF83E}">
      <dgm:prSet/>
      <dgm:spPr/>
      <dgm:t>
        <a:bodyPr/>
        <a:lstStyle/>
        <a:p>
          <a:endParaRPr lang="en-US"/>
        </a:p>
      </dgm:t>
    </dgm:pt>
    <dgm:pt modelId="{EA58DB75-50C3-46CE-A28B-5D72E92F0866}">
      <dgm:prSet custT="1"/>
      <dgm:spPr>
        <a:solidFill>
          <a:srgbClr val="5FCB39"/>
        </a:solidFill>
      </dgm:spPr>
      <dgm:t>
        <a:bodyPr/>
        <a:lstStyle/>
        <a:p>
          <a:pPr rtl="0"/>
          <a:r>
            <a:rPr lang="th-TH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dirty="0"/>
        </a:p>
      </dgm:t>
    </dgm:pt>
    <dgm:pt modelId="{41FD6F3F-EA18-4496-B7D3-8F29B4B8158C}" type="parTrans" cxnId="{C956DCEE-E5EF-4392-86A7-740483B336E7}">
      <dgm:prSet/>
      <dgm:spPr/>
      <dgm:t>
        <a:bodyPr/>
        <a:lstStyle/>
        <a:p>
          <a:endParaRPr lang="en-US"/>
        </a:p>
      </dgm:t>
    </dgm:pt>
    <dgm:pt modelId="{5BF5F354-3EA6-4A00-BE30-26ECE702BABA}" type="sibTrans" cxnId="{C956DCEE-E5EF-4392-86A7-740483B336E7}">
      <dgm:prSet/>
      <dgm:spPr/>
      <dgm:t>
        <a:bodyPr/>
        <a:lstStyle/>
        <a:p>
          <a:endParaRPr lang="en-US"/>
        </a:p>
      </dgm:t>
    </dgm:pt>
    <dgm:pt modelId="{447F589A-C672-44A1-88F0-87C2F8BB3A0B}">
      <dgm:prSet custT="1"/>
      <dgm:spPr>
        <a:solidFill>
          <a:srgbClr val="5FCB39"/>
        </a:solidFill>
      </dgm:spPr>
      <dgm:t>
        <a:bodyPr/>
        <a:lstStyle/>
        <a:p>
          <a:pPr rtl="0"/>
          <a:r>
            <a:rPr lang="th-TH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dirty="0"/>
        </a:p>
      </dgm:t>
    </dgm:pt>
    <dgm:pt modelId="{860304F0-50BD-4533-A6B6-6201BADCE9FA}" type="parTrans" cxnId="{15373392-63BE-42A4-87DB-38E2BD269FB4}">
      <dgm:prSet/>
      <dgm:spPr/>
      <dgm:t>
        <a:bodyPr/>
        <a:lstStyle/>
        <a:p>
          <a:endParaRPr lang="en-US"/>
        </a:p>
      </dgm:t>
    </dgm:pt>
    <dgm:pt modelId="{67A8F0A3-656E-4D7C-AADC-6E3D23B828CB}" type="sibTrans" cxnId="{15373392-63BE-42A4-87DB-38E2BD269FB4}">
      <dgm:prSet/>
      <dgm:spPr/>
      <dgm:t>
        <a:bodyPr/>
        <a:lstStyle/>
        <a:p>
          <a:endParaRPr lang="en-US"/>
        </a:p>
      </dgm:t>
    </dgm:pt>
    <dgm:pt modelId="{D0B08B84-F667-4093-A3A9-C566E7D1EC79}">
      <dgm:prSet custT="1"/>
      <dgm:spPr>
        <a:solidFill>
          <a:srgbClr val="5FCB39"/>
        </a:solidFill>
      </dgm:spPr>
      <dgm:t>
        <a:bodyPr/>
        <a:lstStyle/>
        <a:p>
          <a:pPr rtl="0"/>
          <a:r>
            <a:rPr lang="th-TH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dirty="0"/>
        </a:p>
      </dgm:t>
    </dgm:pt>
    <dgm:pt modelId="{C5C79187-AFBE-4E0E-8F10-401F1E1B62AD}" type="parTrans" cxnId="{2F36778F-9F79-40EE-8975-24A85B5D13A2}">
      <dgm:prSet/>
      <dgm:spPr/>
      <dgm:t>
        <a:bodyPr/>
        <a:lstStyle/>
        <a:p>
          <a:endParaRPr lang="en-US"/>
        </a:p>
      </dgm:t>
    </dgm:pt>
    <dgm:pt modelId="{D68E2592-7A1B-494B-8E2E-03E6B88A0250}" type="sibTrans" cxnId="{2F36778F-9F79-40EE-8975-24A85B5D13A2}">
      <dgm:prSet/>
      <dgm:spPr/>
      <dgm:t>
        <a:bodyPr/>
        <a:lstStyle/>
        <a:p>
          <a:endParaRPr lang="en-US"/>
        </a:p>
      </dgm:t>
    </dgm:pt>
    <dgm:pt modelId="{D06A1788-A7C1-4D20-B0AA-E262B829B82A}">
      <dgm:prSet custT="1"/>
      <dgm:spPr>
        <a:solidFill>
          <a:srgbClr val="5FCB39"/>
        </a:solidFill>
      </dgm:spPr>
      <dgm:t>
        <a:bodyPr/>
        <a:lstStyle/>
        <a:p>
          <a:pPr rtl="0"/>
          <a:r>
            <a:rPr lang="th-TH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dirty="0"/>
        </a:p>
      </dgm:t>
    </dgm:pt>
    <dgm:pt modelId="{2629A37A-C7FD-49D6-B5DD-D4D3C6F46859}" type="parTrans" cxnId="{023570D9-445C-4C1B-81ED-4E2CDE329460}">
      <dgm:prSet/>
      <dgm:spPr/>
      <dgm:t>
        <a:bodyPr/>
        <a:lstStyle/>
        <a:p>
          <a:endParaRPr lang="en-US"/>
        </a:p>
      </dgm:t>
    </dgm:pt>
    <dgm:pt modelId="{8DDA0573-42BD-4A16-AA04-109EFB8228F0}" type="sibTrans" cxnId="{023570D9-445C-4C1B-81ED-4E2CDE329460}">
      <dgm:prSet/>
      <dgm:spPr/>
      <dgm:t>
        <a:bodyPr/>
        <a:lstStyle/>
        <a:p>
          <a:endParaRPr lang="en-US"/>
        </a:p>
      </dgm:t>
    </dgm:pt>
    <dgm:pt modelId="{91822987-9A3B-48CC-BF83-4CB870F1785E}">
      <dgm:prSet custT="1"/>
      <dgm:spPr>
        <a:solidFill>
          <a:srgbClr val="5FCB39"/>
        </a:solidFill>
      </dgm:spPr>
      <dgm:t>
        <a:bodyPr/>
        <a:lstStyle/>
        <a:p>
          <a:pPr rtl="0"/>
          <a:r>
            <a:rPr lang="th-TH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dirty="0"/>
        </a:p>
      </dgm:t>
    </dgm:pt>
    <dgm:pt modelId="{D4629652-FBD9-4CDD-A66B-0AAAC8A069A0}" type="parTrans" cxnId="{9609B79A-8A76-41B4-8D92-8A9E26060461}">
      <dgm:prSet/>
      <dgm:spPr/>
      <dgm:t>
        <a:bodyPr/>
        <a:lstStyle/>
        <a:p>
          <a:endParaRPr lang="en-US"/>
        </a:p>
      </dgm:t>
    </dgm:pt>
    <dgm:pt modelId="{DD4671A5-DA16-4709-9FB2-FD951E0F7F3C}" type="sibTrans" cxnId="{9609B79A-8A76-41B4-8D92-8A9E26060461}">
      <dgm:prSet/>
      <dgm:spPr/>
      <dgm:t>
        <a:bodyPr/>
        <a:lstStyle/>
        <a:p>
          <a:endParaRPr lang="en-US"/>
        </a:p>
      </dgm:t>
    </dgm:pt>
    <dgm:pt modelId="{4797DF51-AC26-4F4B-ACFA-DA6993C007C0}">
      <dgm:prSet custT="1"/>
      <dgm:spPr>
        <a:solidFill>
          <a:srgbClr val="5FCB39"/>
        </a:solidFill>
      </dgm:spPr>
      <dgm:t>
        <a:bodyPr/>
        <a:lstStyle/>
        <a:p>
          <a:pPr rtl="0"/>
          <a:r>
            <a:rPr lang="th-TH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dirty="0"/>
        </a:p>
      </dgm:t>
    </dgm:pt>
    <dgm:pt modelId="{4F3E2F15-078E-499B-ABE5-E98E2F4E78D3}" type="parTrans" cxnId="{DF8B2BEE-C810-4C1B-8E76-5C0E1CB22042}">
      <dgm:prSet/>
      <dgm:spPr/>
      <dgm:t>
        <a:bodyPr/>
        <a:lstStyle/>
        <a:p>
          <a:endParaRPr lang="en-US"/>
        </a:p>
      </dgm:t>
    </dgm:pt>
    <dgm:pt modelId="{4DBDF072-E503-4B0C-ABF4-99B072B6C2E7}" type="sibTrans" cxnId="{DF8B2BEE-C810-4C1B-8E76-5C0E1CB22042}">
      <dgm:prSet/>
      <dgm:spPr/>
      <dgm:t>
        <a:bodyPr/>
        <a:lstStyle/>
        <a:p>
          <a:endParaRPr lang="en-US"/>
        </a:p>
      </dgm:t>
    </dgm:pt>
    <dgm:pt modelId="{41126BED-E8B8-448A-B4F0-B771D2835DD0}">
      <dgm:prSet custT="1"/>
      <dgm:spPr>
        <a:solidFill>
          <a:srgbClr val="5FCB39"/>
        </a:solidFill>
      </dgm:spPr>
      <dgm:t>
        <a:bodyPr/>
        <a:lstStyle/>
        <a:p>
          <a:pPr rtl="0"/>
          <a:r>
            <a:rPr lang="th-TH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dirty="0"/>
        </a:p>
      </dgm:t>
    </dgm:pt>
    <dgm:pt modelId="{B8243A13-EF3B-45E8-A133-9944141E6843}" type="parTrans" cxnId="{532A89A5-B28A-46DC-8DDE-40B24B5FB7BF}">
      <dgm:prSet/>
      <dgm:spPr/>
      <dgm:t>
        <a:bodyPr/>
        <a:lstStyle/>
        <a:p>
          <a:endParaRPr lang="en-US"/>
        </a:p>
      </dgm:t>
    </dgm:pt>
    <dgm:pt modelId="{3297EE02-EFE8-45FC-B13A-1E2DC7A380BA}" type="sibTrans" cxnId="{532A89A5-B28A-46DC-8DDE-40B24B5FB7BF}">
      <dgm:prSet/>
      <dgm:spPr/>
      <dgm:t>
        <a:bodyPr/>
        <a:lstStyle/>
        <a:p>
          <a:endParaRPr lang="en-US"/>
        </a:p>
      </dgm:t>
    </dgm:pt>
    <dgm:pt modelId="{2A39255E-C190-43DA-B0A6-7AB7777694F1}">
      <dgm:prSet custT="1"/>
      <dgm:spPr>
        <a:solidFill>
          <a:srgbClr val="5FCB39"/>
        </a:solidFill>
      </dgm:spPr>
      <dgm:t>
        <a:bodyPr/>
        <a:lstStyle/>
        <a:p>
          <a:pPr rtl="0"/>
          <a:r>
            <a:rPr lang="th-TH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dirty="0"/>
        </a:p>
      </dgm:t>
    </dgm:pt>
    <dgm:pt modelId="{D1485CE5-DEA1-4814-8ABD-98E32AF3D8AA}" type="parTrans" cxnId="{10A1E6A7-60D6-4C9D-91FF-281BAE4DB3C7}">
      <dgm:prSet/>
      <dgm:spPr/>
      <dgm:t>
        <a:bodyPr/>
        <a:lstStyle/>
        <a:p>
          <a:endParaRPr lang="en-US"/>
        </a:p>
      </dgm:t>
    </dgm:pt>
    <dgm:pt modelId="{D316EE05-E943-40AA-9FFD-E84B9B35ABF8}" type="sibTrans" cxnId="{10A1E6A7-60D6-4C9D-91FF-281BAE4DB3C7}">
      <dgm:prSet/>
      <dgm:spPr/>
      <dgm:t>
        <a:bodyPr/>
        <a:lstStyle/>
        <a:p>
          <a:endParaRPr lang="en-US"/>
        </a:p>
      </dgm:t>
    </dgm:pt>
    <dgm:pt modelId="{57389C11-1C8C-4E6A-9F2F-EC5F2268BFF5}">
      <dgm:prSet custT="1"/>
      <dgm:spPr>
        <a:solidFill>
          <a:srgbClr val="5FCB39"/>
        </a:solidFill>
      </dgm:spPr>
      <dgm:t>
        <a:bodyPr/>
        <a:lstStyle/>
        <a:p>
          <a:pPr rtl="0"/>
          <a:r>
            <a:rPr lang="th-TH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dirty="0"/>
        </a:p>
      </dgm:t>
    </dgm:pt>
    <dgm:pt modelId="{B41AB7C4-1DEC-4F1D-9ED6-2674A845E0A2}" type="parTrans" cxnId="{4C8C4345-AD5A-4599-8673-F7E63B24FB86}">
      <dgm:prSet/>
      <dgm:spPr/>
      <dgm:t>
        <a:bodyPr/>
        <a:lstStyle/>
        <a:p>
          <a:endParaRPr lang="en-US"/>
        </a:p>
      </dgm:t>
    </dgm:pt>
    <dgm:pt modelId="{500055F8-DC0F-4E24-A1AA-EC6BAC7FB261}" type="sibTrans" cxnId="{4C8C4345-AD5A-4599-8673-F7E63B24FB86}">
      <dgm:prSet/>
      <dgm:spPr/>
      <dgm:t>
        <a:bodyPr/>
        <a:lstStyle/>
        <a:p>
          <a:endParaRPr lang="en-US"/>
        </a:p>
      </dgm:t>
    </dgm:pt>
    <dgm:pt modelId="{4C47A7B4-7A34-486D-B3B6-F13D7454B65D}">
      <dgm:prSet custT="1"/>
      <dgm:spPr>
        <a:solidFill>
          <a:srgbClr val="5FCB39"/>
        </a:solidFill>
      </dgm:spPr>
      <dgm:t>
        <a:bodyPr/>
        <a:lstStyle/>
        <a:p>
          <a:pPr rtl="0"/>
          <a:r>
            <a:rPr lang="th-TH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dirty="0"/>
        </a:p>
      </dgm:t>
    </dgm:pt>
    <dgm:pt modelId="{6CD8184A-2DA6-41C2-9B4E-CE63E59252DF}" type="parTrans" cxnId="{09BADD23-DB3A-48C1-AE01-21D22C8884F9}">
      <dgm:prSet/>
      <dgm:spPr/>
      <dgm:t>
        <a:bodyPr/>
        <a:lstStyle/>
        <a:p>
          <a:endParaRPr lang="en-US"/>
        </a:p>
      </dgm:t>
    </dgm:pt>
    <dgm:pt modelId="{4180E067-A5E5-40EB-B908-4B7DA1C394BB}" type="sibTrans" cxnId="{09BADD23-DB3A-48C1-AE01-21D22C8884F9}">
      <dgm:prSet/>
      <dgm:spPr/>
      <dgm:t>
        <a:bodyPr/>
        <a:lstStyle/>
        <a:p>
          <a:endParaRPr lang="en-US"/>
        </a:p>
      </dgm:t>
    </dgm:pt>
    <dgm:pt modelId="{33079AB5-A64D-40C6-AA8D-A67128B9BD2C}">
      <dgm:prSet custT="1"/>
      <dgm:spPr>
        <a:solidFill>
          <a:srgbClr val="5FCB39"/>
        </a:solidFill>
      </dgm:spPr>
      <dgm:t>
        <a:bodyPr/>
        <a:lstStyle/>
        <a:p>
          <a:pPr rtl="0"/>
          <a:r>
            <a:rPr lang="th-TH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dirty="0"/>
        </a:p>
      </dgm:t>
    </dgm:pt>
    <dgm:pt modelId="{62B333D4-21F4-44C3-8CA1-E3753DDB9F6C}" type="parTrans" cxnId="{EFFF8BC4-5D51-4D34-8362-CC8DEFEDA575}">
      <dgm:prSet/>
      <dgm:spPr/>
      <dgm:t>
        <a:bodyPr/>
        <a:lstStyle/>
        <a:p>
          <a:endParaRPr lang="en-US"/>
        </a:p>
      </dgm:t>
    </dgm:pt>
    <dgm:pt modelId="{1829AD5B-1CCD-4621-BF77-4BB78531BED6}" type="sibTrans" cxnId="{EFFF8BC4-5D51-4D34-8362-CC8DEFEDA575}">
      <dgm:prSet/>
      <dgm:spPr/>
      <dgm:t>
        <a:bodyPr/>
        <a:lstStyle/>
        <a:p>
          <a:endParaRPr lang="en-US"/>
        </a:p>
      </dgm:t>
    </dgm:pt>
    <dgm:pt modelId="{79A161E9-1E27-4B19-B569-3146D1E20327}">
      <dgm:prSet custT="1"/>
      <dgm:spPr>
        <a:solidFill>
          <a:srgbClr val="5FCB39"/>
        </a:solidFill>
      </dgm:spPr>
      <dgm:t>
        <a:bodyPr/>
        <a:lstStyle/>
        <a:p>
          <a:pPr rtl="0"/>
          <a:r>
            <a:rPr lang="th-TH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dirty="0"/>
        </a:p>
      </dgm:t>
    </dgm:pt>
    <dgm:pt modelId="{FC1C5BD5-B705-4AFC-B06D-B12EF7718A0E}" type="parTrans" cxnId="{C917850A-0365-45B0-855F-C18B917A76B4}">
      <dgm:prSet/>
      <dgm:spPr/>
      <dgm:t>
        <a:bodyPr/>
        <a:lstStyle/>
        <a:p>
          <a:endParaRPr lang="en-US"/>
        </a:p>
      </dgm:t>
    </dgm:pt>
    <dgm:pt modelId="{390DEBEB-D814-46DA-B0E5-542F269D8EF8}" type="sibTrans" cxnId="{C917850A-0365-45B0-855F-C18B917A76B4}">
      <dgm:prSet/>
      <dgm:spPr/>
      <dgm:t>
        <a:bodyPr/>
        <a:lstStyle/>
        <a:p>
          <a:endParaRPr lang="en-US"/>
        </a:p>
      </dgm:t>
    </dgm:pt>
    <dgm:pt modelId="{23191177-E520-4374-BD95-5E51C06F6854}">
      <dgm:prSet custT="1"/>
      <dgm:spPr>
        <a:solidFill>
          <a:srgbClr val="5FCB39"/>
        </a:solidFill>
      </dgm:spPr>
      <dgm:t>
        <a:bodyPr/>
        <a:lstStyle/>
        <a:p>
          <a:pPr rtl="0"/>
          <a:r>
            <a:rPr lang="th-TH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dirty="0"/>
        </a:p>
      </dgm:t>
    </dgm:pt>
    <dgm:pt modelId="{A564C8A9-7262-4469-99AA-485535ECDF1D}" type="parTrans" cxnId="{9D255FDD-FDEE-435A-B9E4-86E4DF6210F7}">
      <dgm:prSet/>
      <dgm:spPr/>
      <dgm:t>
        <a:bodyPr/>
        <a:lstStyle/>
        <a:p>
          <a:endParaRPr lang="en-US"/>
        </a:p>
      </dgm:t>
    </dgm:pt>
    <dgm:pt modelId="{E35EEA3C-AC6F-46F3-80C5-74EAFBD4B775}" type="sibTrans" cxnId="{9D255FDD-FDEE-435A-B9E4-86E4DF6210F7}">
      <dgm:prSet/>
      <dgm:spPr/>
      <dgm:t>
        <a:bodyPr/>
        <a:lstStyle/>
        <a:p>
          <a:endParaRPr lang="en-US"/>
        </a:p>
      </dgm:t>
    </dgm:pt>
    <dgm:pt modelId="{CF363705-A6FD-462E-8053-F69E985FFD53}">
      <dgm:prSet custT="1"/>
      <dgm:spPr>
        <a:solidFill>
          <a:srgbClr val="5FCB39"/>
        </a:solidFill>
      </dgm:spPr>
      <dgm:t>
        <a:bodyPr/>
        <a:lstStyle/>
        <a:p>
          <a:pPr rtl="0"/>
          <a:r>
            <a:rPr lang="th-TH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dirty="0"/>
        </a:p>
      </dgm:t>
    </dgm:pt>
    <dgm:pt modelId="{BA4217D6-E8E6-4E38-AF71-4CA78DFED8D8}" type="parTrans" cxnId="{A484C847-A08E-4EA0-89B4-30D481889FAE}">
      <dgm:prSet/>
      <dgm:spPr/>
      <dgm:t>
        <a:bodyPr/>
        <a:lstStyle/>
        <a:p>
          <a:endParaRPr lang="en-US"/>
        </a:p>
      </dgm:t>
    </dgm:pt>
    <dgm:pt modelId="{C3BA775D-A4C6-4C6C-8DFC-E12E53F6A2E9}" type="sibTrans" cxnId="{A484C847-A08E-4EA0-89B4-30D481889FAE}">
      <dgm:prSet/>
      <dgm:spPr/>
      <dgm:t>
        <a:bodyPr/>
        <a:lstStyle/>
        <a:p>
          <a:endParaRPr lang="en-US"/>
        </a:p>
      </dgm:t>
    </dgm:pt>
    <dgm:pt modelId="{86FCC72C-1973-46E9-A61F-275F946FCABC}" type="pres">
      <dgm:prSet presAssocID="{31C9F820-7C78-4063-9EAF-7B4FC4A0120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602EFF-A7B1-487D-B0F1-ACD540968CBD}" type="pres">
      <dgm:prSet presAssocID="{E43A8B85-0BBE-4E3C-B955-453902564615}" presName="centerShape" presStyleLbl="node0" presStyleIdx="0" presStyleCnt="1" custScaleX="95713" custScaleY="95713" custLinFactNeighborY="-10374"/>
      <dgm:spPr/>
      <dgm:t>
        <a:bodyPr/>
        <a:lstStyle/>
        <a:p>
          <a:endParaRPr lang="en-US"/>
        </a:p>
      </dgm:t>
    </dgm:pt>
    <dgm:pt modelId="{6AF9013A-E566-4683-AA93-846BC2A5EE82}" type="pres">
      <dgm:prSet presAssocID="{33319611-660C-43DC-BBD4-CFB550623425}" presName="parTrans" presStyleLbl="sibTrans2D1" presStyleIdx="0" presStyleCnt="20" custScaleX="165442"/>
      <dgm:spPr/>
      <dgm:t>
        <a:bodyPr/>
        <a:lstStyle/>
        <a:p>
          <a:endParaRPr lang="en-US"/>
        </a:p>
      </dgm:t>
    </dgm:pt>
    <dgm:pt modelId="{E3159385-A7CC-489F-9639-B9425CC97A53}" type="pres">
      <dgm:prSet presAssocID="{33319611-660C-43DC-BBD4-CFB550623425}" presName="connectorText" presStyleLbl="sibTrans2D1" presStyleIdx="0" presStyleCnt="20"/>
      <dgm:spPr/>
      <dgm:t>
        <a:bodyPr/>
        <a:lstStyle/>
        <a:p>
          <a:endParaRPr lang="en-US"/>
        </a:p>
      </dgm:t>
    </dgm:pt>
    <dgm:pt modelId="{9EA2D4B9-1B33-43E4-81A5-691EDE90D87B}" type="pres">
      <dgm:prSet presAssocID="{A242B96D-AC85-4B96-B4D1-665C7C7F2D37}" presName="node" presStyleLbl="node1" presStyleIdx="0" presStyleCnt="20" custRadScaleRad="98089" custRadScaleInc="202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92489-2AEA-4062-AC96-FED4C80D7EBA}" type="pres">
      <dgm:prSet presAssocID="{982F63BD-5592-4490-AADB-B11F0654E2E3}" presName="parTrans" presStyleLbl="sibTrans2D1" presStyleIdx="1" presStyleCnt="20" custScaleX="161793" custScaleY="79554"/>
      <dgm:spPr/>
      <dgm:t>
        <a:bodyPr/>
        <a:lstStyle/>
        <a:p>
          <a:endParaRPr lang="en-US"/>
        </a:p>
      </dgm:t>
    </dgm:pt>
    <dgm:pt modelId="{F1E160A2-CB02-4BE6-BE25-A2A60634FC0A}" type="pres">
      <dgm:prSet presAssocID="{982F63BD-5592-4490-AADB-B11F0654E2E3}" presName="connectorText" presStyleLbl="sibTrans2D1" presStyleIdx="1" presStyleCnt="20"/>
      <dgm:spPr/>
      <dgm:t>
        <a:bodyPr/>
        <a:lstStyle/>
        <a:p>
          <a:endParaRPr lang="en-US"/>
        </a:p>
      </dgm:t>
    </dgm:pt>
    <dgm:pt modelId="{16F45C77-355C-481F-AD56-8F9FF1D9E05F}" type="pres">
      <dgm:prSet presAssocID="{AC942205-50E6-494A-BEC8-17068125ADA4}" presName="node" presStyleLbl="node1" presStyleIdx="1" presStyleCnt="20" custRadScaleRad="111875" custRadScaleInc="1601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1464D7-E918-40F8-B9B5-B970A6E5D7D5}" type="pres">
      <dgm:prSet presAssocID="{82199EB0-5C42-4270-95F3-EA1C33354C84}" presName="parTrans" presStyleLbl="sibTrans2D1" presStyleIdx="2" presStyleCnt="20"/>
      <dgm:spPr/>
      <dgm:t>
        <a:bodyPr/>
        <a:lstStyle/>
        <a:p>
          <a:endParaRPr lang="en-US"/>
        </a:p>
      </dgm:t>
    </dgm:pt>
    <dgm:pt modelId="{F1173F2F-510A-45F3-AF4B-53EA35DF10B1}" type="pres">
      <dgm:prSet presAssocID="{82199EB0-5C42-4270-95F3-EA1C33354C84}" presName="connectorText" presStyleLbl="sibTrans2D1" presStyleIdx="2" presStyleCnt="20"/>
      <dgm:spPr/>
      <dgm:t>
        <a:bodyPr/>
        <a:lstStyle/>
        <a:p>
          <a:endParaRPr lang="en-US"/>
        </a:p>
      </dgm:t>
    </dgm:pt>
    <dgm:pt modelId="{6A7AA4F8-BB3D-4148-9EE9-79575FCA4849}" type="pres">
      <dgm:prSet presAssocID="{630DB48A-3BA1-4582-882A-911C24AB2ED6}" presName="node" presStyleLbl="node1" presStyleIdx="2" presStyleCnt="20" custRadScaleRad="151485" custRadScaleInc="165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B67DF-0E6A-4BF6-88AF-9C64C1D00EE7}" type="pres">
      <dgm:prSet presAssocID="{990A6FE2-92FE-42C0-A45E-3CD82D07E359}" presName="parTrans" presStyleLbl="sibTrans2D1" presStyleIdx="3" presStyleCnt="20"/>
      <dgm:spPr/>
      <dgm:t>
        <a:bodyPr/>
        <a:lstStyle/>
        <a:p>
          <a:endParaRPr lang="en-US"/>
        </a:p>
      </dgm:t>
    </dgm:pt>
    <dgm:pt modelId="{031929AA-28E9-4C39-97C9-2555D2AE1DD1}" type="pres">
      <dgm:prSet presAssocID="{990A6FE2-92FE-42C0-A45E-3CD82D07E359}" presName="connectorText" presStyleLbl="sibTrans2D1" presStyleIdx="3" presStyleCnt="20"/>
      <dgm:spPr/>
      <dgm:t>
        <a:bodyPr/>
        <a:lstStyle/>
        <a:p>
          <a:endParaRPr lang="en-US"/>
        </a:p>
      </dgm:t>
    </dgm:pt>
    <dgm:pt modelId="{A68B5633-1737-4C03-ACDE-41F22F5366C3}" type="pres">
      <dgm:prSet presAssocID="{A29215CB-9AAC-45AC-A28A-EA2416F5EB40}" presName="node" presStyleLbl="node1" presStyleIdx="3" presStyleCnt="20" custRadScaleRad="141275" custRadScaleInc="-172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CA149-AC29-4C71-A7EF-F3BD1B565204}" type="pres">
      <dgm:prSet presAssocID="{2DB296A7-F821-4DD5-9632-52BF65B5FC33}" presName="parTrans" presStyleLbl="sibTrans2D1" presStyleIdx="4" presStyleCnt="20"/>
      <dgm:spPr/>
      <dgm:t>
        <a:bodyPr/>
        <a:lstStyle/>
        <a:p>
          <a:endParaRPr lang="en-US"/>
        </a:p>
      </dgm:t>
    </dgm:pt>
    <dgm:pt modelId="{B486C0C7-1510-4034-8217-8F6686817723}" type="pres">
      <dgm:prSet presAssocID="{2DB296A7-F821-4DD5-9632-52BF65B5FC33}" presName="connectorText" presStyleLbl="sibTrans2D1" presStyleIdx="4" presStyleCnt="20"/>
      <dgm:spPr/>
      <dgm:t>
        <a:bodyPr/>
        <a:lstStyle/>
        <a:p>
          <a:endParaRPr lang="en-US"/>
        </a:p>
      </dgm:t>
    </dgm:pt>
    <dgm:pt modelId="{FF0E9C08-5D42-47BE-82D7-D2D6E1294F80}" type="pres">
      <dgm:prSet presAssocID="{8D01DCB3-3521-457D-9759-1FBD8ECA94CC}" presName="node" presStyleLbl="node1" presStyleIdx="4" presStyleCnt="20" custRadScaleRad="126358" custRadScaleInc="-178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E41C8-B0D4-43F4-814E-73B24580BA4B}" type="pres">
      <dgm:prSet presAssocID="{2181C3BC-0C6A-4077-A859-FA446492814F}" presName="parTrans" presStyleLbl="sibTrans2D1" presStyleIdx="5" presStyleCnt="20"/>
      <dgm:spPr/>
      <dgm:t>
        <a:bodyPr/>
        <a:lstStyle/>
        <a:p>
          <a:endParaRPr lang="en-US"/>
        </a:p>
      </dgm:t>
    </dgm:pt>
    <dgm:pt modelId="{81CA5719-C78E-42D9-98CF-33D73DECF569}" type="pres">
      <dgm:prSet presAssocID="{2181C3BC-0C6A-4077-A859-FA446492814F}" presName="connectorText" presStyleLbl="sibTrans2D1" presStyleIdx="5" presStyleCnt="20"/>
      <dgm:spPr/>
      <dgm:t>
        <a:bodyPr/>
        <a:lstStyle/>
        <a:p>
          <a:endParaRPr lang="en-US"/>
        </a:p>
      </dgm:t>
    </dgm:pt>
    <dgm:pt modelId="{23660A04-BF54-4E0A-A02E-AA16AEFCE543}" type="pres">
      <dgm:prSet presAssocID="{A0915981-E2EB-48C8-A56A-0F44941C3DA0}" presName="node" presStyleLbl="node1" presStyleIdx="5" presStyleCnt="20" custRadScaleRad="105325" custRadScaleInc="-296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32252-9A57-4EE8-8CA3-55B402271C5A}" type="pres">
      <dgm:prSet presAssocID="{BA4217D6-E8E6-4E38-AF71-4CA78DFED8D8}" presName="parTrans" presStyleLbl="sibTrans2D1" presStyleIdx="6" presStyleCnt="20" custScaleX="179126"/>
      <dgm:spPr/>
      <dgm:t>
        <a:bodyPr/>
        <a:lstStyle/>
        <a:p>
          <a:endParaRPr lang="en-US"/>
        </a:p>
      </dgm:t>
    </dgm:pt>
    <dgm:pt modelId="{523EC314-D3A3-4B51-AE94-20FF39435C9B}" type="pres">
      <dgm:prSet presAssocID="{BA4217D6-E8E6-4E38-AF71-4CA78DFED8D8}" presName="connectorText" presStyleLbl="sibTrans2D1" presStyleIdx="6" presStyleCnt="20"/>
      <dgm:spPr/>
      <dgm:t>
        <a:bodyPr/>
        <a:lstStyle/>
        <a:p>
          <a:endParaRPr lang="en-US"/>
        </a:p>
      </dgm:t>
    </dgm:pt>
    <dgm:pt modelId="{F26D7C19-5D7D-4FA4-A049-DAB942EB770B}" type="pres">
      <dgm:prSet presAssocID="{CF363705-A6FD-462E-8053-F69E985FFD53}" presName="node" presStyleLbl="node1" presStyleIdx="6" presStyleCnt="20" custRadScaleRad="130132" custRadScaleInc="-3592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0243F-6342-4932-8F61-5390513EF2B8}" type="pres">
      <dgm:prSet presAssocID="{41FD6F3F-EA18-4496-B7D3-8F29B4B8158C}" presName="parTrans" presStyleLbl="sibTrans2D1" presStyleIdx="7" presStyleCnt="20" custScaleX="170841"/>
      <dgm:spPr/>
      <dgm:t>
        <a:bodyPr/>
        <a:lstStyle/>
        <a:p>
          <a:endParaRPr lang="en-US"/>
        </a:p>
      </dgm:t>
    </dgm:pt>
    <dgm:pt modelId="{9FF41D68-08B8-47B4-BA73-9772F9F3A08C}" type="pres">
      <dgm:prSet presAssocID="{41FD6F3F-EA18-4496-B7D3-8F29B4B8158C}" presName="connectorText" presStyleLbl="sibTrans2D1" presStyleIdx="7" presStyleCnt="20"/>
      <dgm:spPr/>
      <dgm:t>
        <a:bodyPr/>
        <a:lstStyle/>
        <a:p>
          <a:endParaRPr lang="en-US"/>
        </a:p>
      </dgm:t>
    </dgm:pt>
    <dgm:pt modelId="{5AC2FB23-9C56-42CE-A479-E80215788D81}" type="pres">
      <dgm:prSet presAssocID="{EA58DB75-50C3-46CE-A28B-5D72E92F0866}" presName="node" presStyleLbl="node1" presStyleIdx="7" presStyleCnt="20" custRadScaleRad="104971" custRadScaleInc="-446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EEB23-9FEE-4417-A424-4B6BCEE05F48}" type="pres">
      <dgm:prSet presAssocID="{860304F0-50BD-4533-A6B6-6201BADCE9FA}" presName="parTrans" presStyleLbl="sibTrans2D1" presStyleIdx="8" presStyleCnt="20" custScaleX="205436"/>
      <dgm:spPr/>
      <dgm:t>
        <a:bodyPr/>
        <a:lstStyle/>
        <a:p>
          <a:endParaRPr lang="en-US"/>
        </a:p>
      </dgm:t>
    </dgm:pt>
    <dgm:pt modelId="{503D19AE-D6E0-4BCE-BB3D-CE6C17D64200}" type="pres">
      <dgm:prSet presAssocID="{860304F0-50BD-4533-A6B6-6201BADCE9FA}" presName="connectorText" presStyleLbl="sibTrans2D1" presStyleIdx="8" presStyleCnt="20"/>
      <dgm:spPr/>
      <dgm:t>
        <a:bodyPr/>
        <a:lstStyle/>
        <a:p>
          <a:endParaRPr lang="en-US"/>
        </a:p>
      </dgm:t>
    </dgm:pt>
    <dgm:pt modelId="{8E3333E0-2782-407F-8190-120CE9D25EBF}" type="pres">
      <dgm:prSet presAssocID="{447F589A-C672-44A1-88F0-87C2F8BB3A0B}" presName="node" presStyleLbl="node1" presStyleIdx="8" presStyleCnt="20" custRadScaleRad="43582" custRadScaleInc="-364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417E1-27A3-4A2E-83F2-CD478B4434C8}" type="pres">
      <dgm:prSet presAssocID="{C5C79187-AFBE-4E0E-8F10-401F1E1B62AD}" presName="parTrans" presStyleLbl="sibTrans2D1" presStyleIdx="9" presStyleCnt="20" custScaleX="246903"/>
      <dgm:spPr/>
      <dgm:t>
        <a:bodyPr/>
        <a:lstStyle/>
        <a:p>
          <a:endParaRPr lang="en-US"/>
        </a:p>
      </dgm:t>
    </dgm:pt>
    <dgm:pt modelId="{337D750F-557D-4F64-A305-087FC4E12B4F}" type="pres">
      <dgm:prSet presAssocID="{C5C79187-AFBE-4E0E-8F10-401F1E1B62AD}" presName="connectorText" presStyleLbl="sibTrans2D1" presStyleIdx="9" presStyleCnt="20"/>
      <dgm:spPr/>
      <dgm:t>
        <a:bodyPr/>
        <a:lstStyle/>
        <a:p>
          <a:endParaRPr lang="en-US"/>
        </a:p>
      </dgm:t>
    </dgm:pt>
    <dgm:pt modelId="{EE04F556-FA1B-43E1-B087-069B0B328E98}" type="pres">
      <dgm:prSet presAssocID="{D0B08B84-F667-4093-A3A9-C566E7D1EC79}" presName="node" presStyleLbl="node1" presStyleIdx="9" presStyleCnt="20" custRadScaleRad="25119" custRadScaleInc="35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E5895-7DC1-4956-8396-86CD6B3DDFF7}" type="pres">
      <dgm:prSet presAssocID="{2629A37A-C7FD-49D6-B5DD-D4D3C6F46859}" presName="parTrans" presStyleLbl="sibTrans2D1" presStyleIdx="10" presStyleCnt="20" custScaleX="177976"/>
      <dgm:spPr/>
      <dgm:t>
        <a:bodyPr/>
        <a:lstStyle/>
        <a:p>
          <a:endParaRPr lang="en-US"/>
        </a:p>
      </dgm:t>
    </dgm:pt>
    <dgm:pt modelId="{BCCAD4FF-16A1-453C-BE80-5B8CBEC8599F}" type="pres">
      <dgm:prSet presAssocID="{2629A37A-C7FD-49D6-B5DD-D4D3C6F46859}" presName="connectorText" presStyleLbl="sibTrans2D1" presStyleIdx="10" presStyleCnt="20"/>
      <dgm:spPr/>
      <dgm:t>
        <a:bodyPr/>
        <a:lstStyle/>
        <a:p>
          <a:endParaRPr lang="en-US"/>
        </a:p>
      </dgm:t>
    </dgm:pt>
    <dgm:pt modelId="{E2C83407-21D5-4E27-9356-2DC00DE40037}" type="pres">
      <dgm:prSet presAssocID="{D06A1788-A7C1-4D20-B0AA-E262B829B82A}" presName="node" presStyleLbl="node1" presStyleIdx="10" presStyleCnt="20" custRadScaleRad="74258" custRadScaleInc="477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5B769-BC96-451C-9B05-F1E9A2B67B54}" type="pres">
      <dgm:prSet presAssocID="{D4629652-FBD9-4CDD-A66B-0AAAC8A069A0}" presName="parTrans" presStyleLbl="sibTrans2D1" presStyleIdx="11" presStyleCnt="20" custScaleX="181739"/>
      <dgm:spPr/>
      <dgm:t>
        <a:bodyPr/>
        <a:lstStyle/>
        <a:p>
          <a:endParaRPr lang="en-US"/>
        </a:p>
      </dgm:t>
    </dgm:pt>
    <dgm:pt modelId="{40EFB50A-7FB3-41D2-A6DD-E2F4204CAF27}" type="pres">
      <dgm:prSet presAssocID="{D4629652-FBD9-4CDD-A66B-0AAAC8A069A0}" presName="connectorText" presStyleLbl="sibTrans2D1" presStyleIdx="11" presStyleCnt="20"/>
      <dgm:spPr/>
      <dgm:t>
        <a:bodyPr/>
        <a:lstStyle/>
        <a:p>
          <a:endParaRPr lang="en-US"/>
        </a:p>
      </dgm:t>
    </dgm:pt>
    <dgm:pt modelId="{ABC8593A-4ACA-4468-8F96-5E5FB6D4D7C1}" type="pres">
      <dgm:prSet presAssocID="{91822987-9A3B-48CC-BF83-4CB870F1785E}" presName="node" presStyleLbl="node1" presStyleIdx="11" presStyleCnt="20" custRadScaleRad="115800" custRadScaleInc="408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A93C95-09AC-4AA8-9055-12C8F298911C}" type="pres">
      <dgm:prSet presAssocID="{4F3E2F15-078E-499B-ABE5-E98E2F4E78D3}" presName="parTrans" presStyleLbl="sibTrans2D1" presStyleIdx="12" presStyleCnt="20" custScaleX="179613"/>
      <dgm:spPr/>
      <dgm:t>
        <a:bodyPr/>
        <a:lstStyle/>
        <a:p>
          <a:endParaRPr lang="en-US"/>
        </a:p>
      </dgm:t>
    </dgm:pt>
    <dgm:pt modelId="{91BE1498-46E3-44EE-9E0F-4B720BFD5CFD}" type="pres">
      <dgm:prSet presAssocID="{4F3E2F15-078E-499B-ABE5-E98E2F4E78D3}" presName="connectorText" presStyleLbl="sibTrans2D1" presStyleIdx="12" presStyleCnt="20"/>
      <dgm:spPr/>
      <dgm:t>
        <a:bodyPr/>
        <a:lstStyle/>
        <a:p>
          <a:endParaRPr lang="en-US"/>
        </a:p>
      </dgm:t>
    </dgm:pt>
    <dgm:pt modelId="{79125954-8489-464C-BA33-2212C2983A89}" type="pres">
      <dgm:prSet presAssocID="{4797DF51-AC26-4F4B-ACFA-DA6993C007C0}" presName="node" presStyleLbl="node1" presStyleIdx="12" presStyleCnt="20" custRadScaleRad="114063" custRadScaleInc="360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ACB86-8BF3-4085-A73F-85CFEFDF72B7}" type="pres">
      <dgm:prSet presAssocID="{B8243A13-EF3B-45E8-A133-9944141E6843}" presName="parTrans" presStyleLbl="sibTrans2D1" presStyleIdx="13" presStyleCnt="20" custScaleX="190732"/>
      <dgm:spPr/>
      <dgm:t>
        <a:bodyPr/>
        <a:lstStyle/>
        <a:p>
          <a:endParaRPr lang="en-US"/>
        </a:p>
      </dgm:t>
    </dgm:pt>
    <dgm:pt modelId="{2C9B7B6F-9B7F-4E4C-AB0F-60579DF4249F}" type="pres">
      <dgm:prSet presAssocID="{B8243A13-EF3B-45E8-A133-9944141E6843}" presName="connectorText" presStyleLbl="sibTrans2D1" presStyleIdx="13" presStyleCnt="20"/>
      <dgm:spPr/>
      <dgm:t>
        <a:bodyPr/>
        <a:lstStyle/>
        <a:p>
          <a:endParaRPr lang="en-US"/>
        </a:p>
      </dgm:t>
    </dgm:pt>
    <dgm:pt modelId="{FCC42D2B-1DA1-43F8-A694-6D1A253B7210}" type="pres">
      <dgm:prSet presAssocID="{41126BED-E8B8-448A-B4F0-B771D2835DD0}" presName="node" presStyleLbl="node1" presStyleIdx="13" presStyleCnt="20" custRadScaleRad="86954" custRadScaleInc="3160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8508B-B83C-4051-BD98-CD626FAB029E}" type="pres">
      <dgm:prSet presAssocID="{D1485CE5-DEA1-4814-8ABD-98E32AF3D8AA}" presName="parTrans" presStyleLbl="sibTrans2D1" presStyleIdx="14" presStyleCnt="20" custScaleX="173215"/>
      <dgm:spPr/>
      <dgm:t>
        <a:bodyPr/>
        <a:lstStyle/>
        <a:p>
          <a:endParaRPr lang="en-US"/>
        </a:p>
      </dgm:t>
    </dgm:pt>
    <dgm:pt modelId="{43FF76D4-48F0-463E-ACB6-D64BAD4A3005}" type="pres">
      <dgm:prSet presAssocID="{D1485CE5-DEA1-4814-8ABD-98E32AF3D8AA}" presName="connectorText" presStyleLbl="sibTrans2D1" presStyleIdx="14" presStyleCnt="20"/>
      <dgm:spPr/>
      <dgm:t>
        <a:bodyPr/>
        <a:lstStyle/>
        <a:p>
          <a:endParaRPr lang="en-US"/>
        </a:p>
      </dgm:t>
    </dgm:pt>
    <dgm:pt modelId="{7E0E5E19-0F1D-4F0B-9434-3CFA9677FBB8}" type="pres">
      <dgm:prSet presAssocID="{2A39255E-C190-43DA-B0A6-7AB7777694F1}" presName="node" presStyleLbl="node1" presStyleIdx="14" presStyleCnt="20" custRadScaleRad="114032" custRadScaleInc="207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AEF4AF-C7CF-4AFA-91E5-8F55250C54FC}" type="pres">
      <dgm:prSet presAssocID="{B41AB7C4-1DEC-4F1D-9ED6-2674A845E0A2}" presName="parTrans" presStyleLbl="sibTrans2D1" presStyleIdx="15" presStyleCnt="20" custScaleX="179827"/>
      <dgm:spPr/>
      <dgm:t>
        <a:bodyPr/>
        <a:lstStyle/>
        <a:p>
          <a:endParaRPr lang="en-US"/>
        </a:p>
      </dgm:t>
    </dgm:pt>
    <dgm:pt modelId="{2629C1C2-3BFA-4420-BBDE-980C854620F6}" type="pres">
      <dgm:prSet presAssocID="{B41AB7C4-1DEC-4F1D-9ED6-2674A845E0A2}" presName="connectorText" presStyleLbl="sibTrans2D1" presStyleIdx="15" presStyleCnt="20"/>
      <dgm:spPr/>
      <dgm:t>
        <a:bodyPr/>
        <a:lstStyle/>
        <a:p>
          <a:endParaRPr lang="en-US"/>
        </a:p>
      </dgm:t>
    </dgm:pt>
    <dgm:pt modelId="{1E3356DD-E82A-419C-80A9-0DE1A529E0EC}" type="pres">
      <dgm:prSet presAssocID="{57389C11-1C8C-4E6A-9F2F-EC5F2268BFF5}" presName="node" presStyleLbl="node1" presStyleIdx="15" presStyleCnt="20" custRadScaleRad="122987" custRadScaleInc="156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07CF9-F72B-48B8-9DD3-94CF1ECD261D}" type="pres">
      <dgm:prSet presAssocID="{6CD8184A-2DA6-41C2-9B4E-CE63E59252DF}" presName="parTrans" presStyleLbl="sibTrans2D1" presStyleIdx="16" presStyleCnt="20" custScaleX="191806"/>
      <dgm:spPr/>
      <dgm:t>
        <a:bodyPr/>
        <a:lstStyle/>
        <a:p>
          <a:endParaRPr lang="en-US"/>
        </a:p>
      </dgm:t>
    </dgm:pt>
    <dgm:pt modelId="{3FE878CF-7017-4AE3-9F73-5B4A8192D10C}" type="pres">
      <dgm:prSet presAssocID="{6CD8184A-2DA6-41C2-9B4E-CE63E59252DF}" presName="connectorText" presStyleLbl="sibTrans2D1" presStyleIdx="16" presStyleCnt="20"/>
      <dgm:spPr/>
      <dgm:t>
        <a:bodyPr/>
        <a:lstStyle/>
        <a:p>
          <a:endParaRPr lang="en-US"/>
        </a:p>
      </dgm:t>
    </dgm:pt>
    <dgm:pt modelId="{C7686A80-9B14-4AEE-9157-FFA1A2F6E6F2}" type="pres">
      <dgm:prSet presAssocID="{4C47A7B4-7A34-486D-B3B6-F13D7454B65D}" presName="node" presStyleLbl="node1" presStyleIdx="16" presStyleCnt="20" custRadScaleRad="57878" custRadScaleInc="188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E2A46-2398-41E5-B8C0-3EC039FF4DF5}" type="pres">
      <dgm:prSet presAssocID="{62B333D4-21F4-44C3-8CA1-E3753DDB9F6C}" presName="parTrans" presStyleLbl="sibTrans2D1" presStyleIdx="17" presStyleCnt="20" custScaleX="193080"/>
      <dgm:spPr/>
      <dgm:t>
        <a:bodyPr/>
        <a:lstStyle/>
        <a:p>
          <a:endParaRPr lang="en-US"/>
        </a:p>
      </dgm:t>
    </dgm:pt>
    <dgm:pt modelId="{1826AD62-E14F-4783-A380-0D169696B9B2}" type="pres">
      <dgm:prSet presAssocID="{62B333D4-21F4-44C3-8CA1-E3753DDB9F6C}" presName="connectorText" presStyleLbl="sibTrans2D1" presStyleIdx="17" presStyleCnt="20"/>
      <dgm:spPr/>
      <dgm:t>
        <a:bodyPr/>
        <a:lstStyle/>
        <a:p>
          <a:endParaRPr lang="en-US"/>
        </a:p>
      </dgm:t>
    </dgm:pt>
    <dgm:pt modelId="{82EB790F-78E8-4E42-AEEF-C26BD73E5D19}" type="pres">
      <dgm:prSet presAssocID="{33079AB5-A64D-40C6-AA8D-A67128B9BD2C}" presName="node" presStyleLbl="node1" presStyleIdx="17" presStyleCnt="20" custRadScaleRad="65790" custRadScaleInc="279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C4C76-DE3A-4123-AF0E-E36ECF65890B}" type="pres">
      <dgm:prSet presAssocID="{FC1C5BD5-B705-4AFC-B06D-B12EF7718A0E}" presName="parTrans" presStyleLbl="sibTrans2D1" presStyleIdx="18" presStyleCnt="20"/>
      <dgm:spPr/>
      <dgm:t>
        <a:bodyPr/>
        <a:lstStyle/>
        <a:p>
          <a:endParaRPr lang="en-US"/>
        </a:p>
      </dgm:t>
    </dgm:pt>
    <dgm:pt modelId="{384A03F4-1DF6-43D8-86D7-E118A0545AFB}" type="pres">
      <dgm:prSet presAssocID="{FC1C5BD5-B705-4AFC-B06D-B12EF7718A0E}" presName="connectorText" presStyleLbl="sibTrans2D1" presStyleIdx="18" presStyleCnt="20"/>
      <dgm:spPr/>
      <dgm:t>
        <a:bodyPr/>
        <a:lstStyle/>
        <a:p>
          <a:endParaRPr lang="en-US"/>
        </a:p>
      </dgm:t>
    </dgm:pt>
    <dgm:pt modelId="{B10D24F0-6B38-4B28-8DBF-A7CC3F3AF15F}" type="pres">
      <dgm:prSet presAssocID="{79A161E9-1E27-4B19-B569-3146D1E20327}" presName="node" presStyleLbl="node1" presStyleIdx="18" presStyleCnt="20" custRadScaleRad="82122" custRadScaleInc="260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C49C7-97D3-4F4E-8E61-42A363ECFC2F}" type="pres">
      <dgm:prSet presAssocID="{A564C8A9-7262-4469-99AA-485535ECDF1D}" presName="parTrans" presStyleLbl="sibTrans2D1" presStyleIdx="19" presStyleCnt="20" custScaleX="173235"/>
      <dgm:spPr/>
      <dgm:t>
        <a:bodyPr/>
        <a:lstStyle/>
        <a:p>
          <a:endParaRPr lang="en-US"/>
        </a:p>
      </dgm:t>
    </dgm:pt>
    <dgm:pt modelId="{6FA41CBD-6890-4B02-8EB8-062BBA110485}" type="pres">
      <dgm:prSet presAssocID="{A564C8A9-7262-4469-99AA-485535ECDF1D}" presName="connectorText" presStyleLbl="sibTrans2D1" presStyleIdx="19" presStyleCnt="20"/>
      <dgm:spPr/>
      <dgm:t>
        <a:bodyPr/>
        <a:lstStyle/>
        <a:p>
          <a:endParaRPr lang="en-US"/>
        </a:p>
      </dgm:t>
    </dgm:pt>
    <dgm:pt modelId="{2355A579-3E77-443F-9B59-7931BAE839C4}" type="pres">
      <dgm:prSet presAssocID="{23191177-E520-4374-BD95-5E51C06F6854}" presName="node" presStyleLbl="node1" presStyleIdx="19" presStyleCnt="20" custRadScaleRad="102082" custRadScaleInc="226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09B79A-8A76-41B4-8D92-8A9E26060461}" srcId="{E43A8B85-0BBE-4E3C-B955-453902564615}" destId="{91822987-9A3B-48CC-BF83-4CB870F1785E}" srcOrd="11" destOrd="0" parTransId="{D4629652-FBD9-4CDD-A66B-0AAAC8A069A0}" sibTransId="{DD4671A5-DA16-4709-9FB2-FD951E0F7F3C}"/>
    <dgm:cxn modelId="{9C75F222-E755-4D80-87C7-5BB6423C6F13}" type="presOf" srcId="{990A6FE2-92FE-42C0-A45E-3CD82D07E359}" destId="{5ABB67DF-0E6A-4BF6-88AF-9C64C1D00EE7}" srcOrd="0" destOrd="0" presId="urn:microsoft.com/office/officeart/2005/8/layout/radial5"/>
    <dgm:cxn modelId="{EE3481F6-604B-4B7E-9827-7D2F623566C5}" type="presOf" srcId="{AC942205-50E6-494A-BEC8-17068125ADA4}" destId="{16F45C77-355C-481F-AD56-8F9FF1D9E05F}" srcOrd="0" destOrd="0" presId="urn:microsoft.com/office/officeart/2005/8/layout/radial5"/>
    <dgm:cxn modelId="{20747A19-75EE-4DDA-804F-90C665498415}" type="presOf" srcId="{91822987-9A3B-48CC-BF83-4CB870F1785E}" destId="{ABC8593A-4ACA-4468-8F96-5E5FB6D4D7C1}" srcOrd="0" destOrd="0" presId="urn:microsoft.com/office/officeart/2005/8/layout/radial5"/>
    <dgm:cxn modelId="{E9C8B83E-7612-4DDA-8B59-70DB7D29165B}" type="presOf" srcId="{31C9F820-7C78-4063-9EAF-7B4FC4A0120D}" destId="{86FCC72C-1973-46E9-A61F-275F946FCABC}" srcOrd="0" destOrd="0" presId="urn:microsoft.com/office/officeart/2005/8/layout/radial5"/>
    <dgm:cxn modelId="{62C0547A-7665-4339-98D8-656E0FB6FADB}" srcId="{E43A8B85-0BBE-4E3C-B955-453902564615}" destId="{A242B96D-AC85-4B96-B4D1-665C7C7F2D37}" srcOrd="0" destOrd="0" parTransId="{33319611-660C-43DC-BBD4-CFB550623425}" sibTransId="{6E130ACC-9EC1-4BB5-8001-47BADDD733CE}"/>
    <dgm:cxn modelId="{FEB83EBF-D5CF-4455-AFB3-76A407503A5A}" type="presOf" srcId="{B41AB7C4-1DEC-4F1D-9ED6-2674A845E0A2}" destId="{5DAEF4AF-C7CF-4AFA-91E5-8F55250C54FC}" srcOrd="0" destOrd="0" presId="urn:microsoft.com/office/officeart/2005/8/layout/radial5"/>
    <dgm:cxn modelId="{399F6E22-29BB-41B8-A0C6-C8C297E19901}" srcId="{E43A8B85-0BBE-4E3C-B955-453902564615}" destId="{8D01DCB3-3521-457D-9759-1FBD8ECA94CC}" srcOrd="4" destOrd="0" parTransId="{2DB296A7-F821-4DD5-9632-52BF65B5FC33}" sibTransId="{BCA3775E-B2D2-4232-BBEC-409DAEFD68CB}"/>
    <dgm:cxn modelId="{FC7C70A9-37F9-44FA-AD05-80A67B2E4558}" type="presOf" srcId="{6CD8184A-2DA6-41C2-9B4E-CE63E59252DF}" destId="{96707CF9-F72B-48B8-9DD3-94CF1ECD261D}" srcOrd="0" destOrd="0" presId="urn:microsoft.com/office/officeart/2005/8/layout/radial5"/>
    <dgm:cxn modelId="{18DFE8E3-6D18-4EB6-AB47-80748ECD9B98}" type="presOf" srcId="{FC1C5BD5-B705-4AFC-B06D-B12EF7718A0E}" destId="{384A03F4-1DF6-43D8-86D7-E118A0545AFB}" srcOrd="1" destOrd="0" presId="urn:microsoft.com/office/officeart/2005/8/layout/radial5"/>
    <dgm:cxn modelId="{7D836C4A-5B72-4DD5-954B-DA07880DD475}" type="presOf" srcId="{4F3E2F15-078E-499B-ABE5-E98E2F4E78D3}" destId="{9CA93C95-09AC-4AA8-9055-12C8F298911C}" srcOrd="0" destOrd="0" presId="urn:microsoft.com/office/officeart/2005/8/layout/radial5"/>
    <dgm:cxn modelId="{2DFF448C-8CC3-4B17-9D3F-3FD7CCCB0EF6}" type="presOf" srcId="{4C47A7B4-7A34-486D-B3B6-F13D7454B65D}" destId="{C7686A80-9B14-4AEE-9157-FFA1A2F6E6F2}" srcOrd="0" destOrd="0" presId="urn:microsoft.com/office/officeart/2005/8/layout/radial5"/>
    <dgm:cxn modelId="{A64D7C0B-2AD7-4A72-B40C-DEE5494C21CC}" type="presOf" srcId="{FC1C5BD5-B705-4AFC-B06D-B12EF7718A0E}" destId="{335C4C76-DE3A-4123-AF0E-E36ECF65890B}" srcOrd="0" destOrd="0" presId="urn:microsoft.com/office/officeart/2005/8/layout/radial5"/>
    <dgm:cxn modelId="{407FD795-6216-4B28-AB7F-BD48F5D88C42}" type="presOf" srcId="{C5C79187-AFBE-4E0E-8F10-401F1E1B62AD}" destId="{337D750F-557D-4F64-A305-087FC4E12B4F}" srcOrd="1" destOrd="0" presId="urn:microsoft.com/office/officeart/2005/8/layout/radial5"/>
    <dgm:cxn modelId="{4B497684-B41D-4367-A953-614C496E76B1}" type="presOf" srcId="{E43A8B85-0BBE-4E3C-B955-453902564615}" destId="{70602EFF-A7B1-487D-B0F1-ACD540968CBD}" srcOrd="0" destOrd="0" presId="urn:microsoft.com/office/officeart/2005/8/layout/radial5"/>
    <dgm:cxn modelId="{EEE8C80B-F5FA-47D2-9AAF-AEF988872917}" type="presOf" srcId="{2181C3BC-0C6A-4077-A859-FA446492814F}" destId="{81CA5719-C78E-42D9-98CF-33D73DECF569}" srcOrd="1" destOrd="0" presId="urn:microsoft.com/office/officeart/2005/8/layout/radial5"/>
    <dgm:cxn modelId="{C956DCEE-E5EF-4392-86A7-740483B336E7}" srcId="{E43A8B85-0BBE-4E3C-B955-453902564615}" destId="{EA58DB75-50C3-46CE-A28B-5D72E92F0866}" srcOrd="7" destOrd="0" parTransId="{41FD6F3F-EA18-4496-B7D3-8F29B4B8158C}" sibTransId="{5BF5F354-3EA6-4A00-BE30-26ECE702BABA}"/>
    <dgm:cxn modelId="{00461E46-034C-45A6-AB06-70E33A102420}" type="presOf" srcId="{447F589A-C672-44A1-88F0-87C2F8BB3A0B}" destId="{8E3333E0-2782-407F-8190-120CE9D25EBF}" srcOrd="0" destOrd="0" presId="urn:microsoft.com/office/officeart/2005/8/layout/radial5"/>
    <dgm:cxn modelId="{05F1ACE3-B833-48D9-9042-184442854EA7}" type="presOf" srcId="{982F63BD-5592-4490-AADB-B11F0654E2E3}" destId="{87392489-2AEA-4062-AC96-FED4C80D7EBA}" srcOrd="0" destOrd="0" presId="urn:microsoft.com/office/officeart/2005/8/layout/radial5"/>
    <dgm:cxn modelId="{BD9F4110-F2CC-4223-85CD-1A93181439F7}" type="presOf" srcId="{C5C79187-AFBE-4E0E-8F10-401F1E1B62AD}" destId="{95E417E1-27A3-4A2E-83F2-CD478B4434C8}" srcOrd="0" destOrd="0" presId="urn:microsoft.com/office/officeart/2005/8/layout/radial5"/>
    <dgm:cxn modelId="{216440EF-DDC5-44D8-B5E3-D849A810C310}" type="presOf" srcId="{41FD6F3F-EA18-4496-B7D3-8F29B4B8158C}" destId="{1210243F-6342-4932-8F61-5390513EF2B8}" srcOrd="0" destOrd="0" presId="urn:microsoft.com/office/officeart/2005/8/layout/radial5"/>
    <dgm:cxn modelId="{337A881D-CD14-4439-B1DE-8DDC270DBFE2}" type="presOf" srcId="{57389C11-1C8C-4E6A-9F2F-EC5F2268BFF5}" destId="{1E3356DD-E82A-419C-80A9-0DE1A529E0EC}" srcOrd="0" destOrd="0" presId="urn:microsoft.com/office/officeart/2005/8/layout/radial5"/>
    <dgm:cxn modelId="{48878A41-563C-48B1-9575-4C624BCCB9BC}" type="presOf" srcId="{41126BED-E8B8-448A-B4F0-B771D2835DD0}" destId="{FCC42D2B-1DA1-43F8-A694-6D1A253B7210}" srcOrd="0" destOrd="0" presId="urn:microsoft.com/office/officeart/2005/8/layout/radial5"/>
    <dgm:cxn modelId="{87872FA6-95F6-4F15-96DF-4D9EC319C78B}" type="presOf" srcId="{82199EB0-5C42-4270-95F3-EA1C33354C84}" destId="{F1173F2F-510A-45F3-AF4B-53EA35DF10B1}" srcOrd="1" destOrd="0" presId="urn:microsoft.com/office/officeart/2005/8/layout/radial5"/>
    <dgm:cxn modelId="{59D320E2-EF24-458E-92DF-C40147D3AEC2}" srcId="{E43A8B85-0BBE-4E3C-B955-453902564615}" destId="{AC942205-50E6-494A-BEC8-17068125ADA4}" srcOrd="1" destOrd="0" parTransId="{982F63BD-5592-4490-AADB-B11F0654E2E3}" sibTransId="{BF42F443-F495-4E7A-A715-AB2627010DAF}"/>
    <dgm:cxn modelId="{A47F2453-1B0E-4D67-80A2-366A0B694CCC}" srcId="{31C9F820-7C78-4063-9EAF-7B4FC4A0120D}" destId="{E43A8B85-0BBE-4E3C-B955-453902564615}" srcOrd="0" destOrd="0" parTransId="{D7813BCC-1316-4D7C-9DAF-116A5182343B}" sibTransId="{A101826D-3401-47AC-95F2-0D23F8B47EA4}"/>
    <dgm:cxn modelId="{532A89A5-B28A-46DC-8DDE-40B24B5FB7BF}" srcId="{E43A8B85-0BBE-4E3C-B955-453902564615}" destId="{41126BED-E8B8-448A-B4F0-B771D2835DD0}" srcOrd="13" destOrd="0" parTransId="{B8243A13-EF3B-45E8-A133-9944141E6843}" sibTransId="{3297EE02-EFE8-45FC-B13A-1E2DC7A380BA}"/>
    <dgm:cxn modelId="{A925BF01-6D66-43F9-9EC7-AAA9EAD4ABA4}" srcId="{E43A8B85-0BBE-4E3C-B955-453902564615}" destId="{630DB48A-3BA1-4582-882A-911C24AB2ED6}" srcOrd="2" destOrd="0" parTransId="{82199EB0-5C42-4270-95F3-EA1C33354C84}" sibTransId="{6D868411-DA75-4B86-A322-27C037A7CCB4}"/>
    <dgm:cxn modelId="{A9910E65-CEE5-4EE7-BC94-CF5F1B6D4548}" type="presOf" srcId="{33079AB5-A64D-40C6-AA8D-A67128B9BD2C}" destId="{82EB790F-78E8-4E42-AEEF-C26BD73E5D19}" srcOrd="0" destOrd="0" presId="urn:microsoft.com/office/officeart/2005/8/layout/radial5"/>
    <dgm:cxn modelId="{9D255FDD-FDEE-435A-B9E4-86E4DF6210F7}" srcId="{E43A8B85-0BBE-4E3C-B955-453902564615}" destId="{23191177-E520-4374-BD95-5E51C06F6854}" srcOrd="19" destOrd="0" parTransId="{A564C8A9-7262-4469-99AA-485535ECDF1D}" sibTransId="{E35EEA3C-AC6F-46F3-80C5-74EAFBD4B775}"/>
    <dgm:cxn modelId="{15373392-63BE-42A4-87DB-38E2BD269FB4}" srcId="{E43A8B85-0BBE-4E3C-B955-453902564615}" destId="{447F589A-C672-44A1-88F0-87C2F8BB3A0B}" srcOrd="8" destOrd="0" parTransId="{860304F0-50BD-4533-A6B6-6201BADCE9FA}" sibTransId="{67A8F0A3-656E-4D7C-AADC-6E3D23B828CB}"/>
    <dgm:cxn modelId="{75B3A38E-413E-4CD5-90F6-6CBF0E59948B}" type="presOf" srcId="{A564C8A9-7262-4469-99AA-485535ECDF1D}" destId="{DCEC49C7-97D3-4F4E-8E61-42A363ECFC2F}" srcOrd="0" destOrd="0" presId="urn:microsoft.com/office/officeart/2005/8/layout/radial5"/>
    <dgm:cxn modelId="{A484C847-A08E-4EA0-89B4-30D481889FAE}" srcId="{E43A8B85-0BBE-4E3C-B955-453902564615}" destId="{CF363705-A6FD-462E-8053-F69E985FFD53}" srcOrd="6" destOrd="0" parTransId="{BA4217D6-E8E6-4E38-AF71-4CA78DFED8D8}" sibTransId="{C3BA775D-A4C6-4C6C-8DFC-E12E53F6A2E9}"/>
    <dgm:cxn modelId="{C917850A-0365-45B0-855F-C18B917A76B4}" srcId="{E43A8B85-0BBE-4E3C-B955-453902564615}" destId="{79A161E9-1E27-4B19-B569-3146D1E20327}" srcOrd="18" destOrd="0" parTransId="{FC1C5BD5-B705-4AFC-B06D-B12EF7718A0E}" sibTransId="{390DEBEB-D814-46DA-B0E5-542F269D8EF8}"/>
    <dgm:cxn modelId="{5372F932-CE90-449D-97E3-724234C5912C}" type="presOf" srcId="{EA58DB75-50C3-46CE-A28B-5D72E92F0866}" destId="{5AC2FB23-9C56-42CE-A479-E80215788D81}" srcOrd="0" destOrd="0" presId="urn:microsoft.com/office/officeart/2005/8/layout/radial5"/>
    <dgm:cxn modelId="{5A8F8584-EA24-427E-B7F5-37BEA19D2982}" type="presOf" srcId="{990A6FE2-92FE-42C0-A45E-3CD82D07E359}" destId="{031929AA-28E9-4C39-97C9-2555D2AE1DD1}" srcOrd="1" destOrd="0" presId="urn:microsoft.com/office/officeart/2005/8/layout/radial5"/>
    <dgm:cxn modelId="{914F782A-F254-421C-AE0D-D63F7AD3C779}" srcId="{31C9F820-7C78-4063-9EAF-7B4FC4A0120D}" destId="{CCD83B23-2D41-47AA-B0FF-F6C4748EB868}" srcOrd="1" destOrd="0" parTransId="{82227E49-A810-49E2-8E16-B11A146CDF53}" sibTransId="{1D48D01C-4920-4B4C-A109-E632F52199FA}"/>
    <dgm:cxn modelId="{10A1E6A7-60D6-4C9D-91FF-281BAE4DB3C7}" srcId="{E43A8B85-0BBE-4E3C-B955-453902564615}" destId="{2A39255E-C190-43DA-B0A6-7AB7777694F1}" srcOrd="14" destOrd="0" parTransId="{D1485CE5-DEA1-4814-8ABD-98E32AF3D8AA}" sibTransId="{D316EE05-E943-40AA-9FFD-E84B9B35ABF8}"/>
    <dgm:cxn modelId="{DF863986-1B79-4DA5-8BE4-974BBF22C374}" type="presOf" srcId="{33319611-660C-43DC-BBD4-CFB550623425}" destId="{E3159385-A7CC-489F-9639-B9425CC97A53}" srcOrd="1" destOrd="0" presId="urn:microsoft.com/office/officeart/2005/8/layout/radial5"/>
    <dgm:cxn modelId="{DF8B2BEE-C810-4C1B-8E76-5C0E1CB22042}" srcId="{E43A8B85-0BBE-4E3C-B955-453902564615}" destId="{4797DF51-AC26-4F4B-ACFA-DA6993C007C0}" srcOrd="12" destOrd="0" parTransId="{4F3E2F15-078E-499B-ABE5-E98E2F4E78D3}" sibTransId="{4DBDF072-E503-4B0C-ABF4-99B072B6C2E7}"/>
    <dgm:cxn modelId="{43175F8B-98E9-491D-9534-0CB02BE84C1C}" type="presOf" srcId="{33319611-660C-43DC-BBD4-CFB550623425}" destId="{6AF9013A-E566-4683-AA93-846BC2A5EE82}" srcOrd="0" destOrd="0" presId="urn:microsoft.com/office/officeart/2005/8/layout/radial5"/>
    <dgm:cxn modelId="{FD245927-F58E-4704-97D6-70EC3034905E}" type="presOf" srcId="{860304F0-50BD-4533-A6B6-6201BADCE9FA}" destId="{503D19AE-D6E0-4BCE-BB3D-CE6C17D64200}" srcOrd="1" destOrd="0" presId="urn:microsoft.com/office/officeart/2005/8/layout/radial5"/>
    <dgm:cxn modelId="{96D457EE-439A-480B-8C43-3A1136F0203C}" type="presOf" srcId="{982F63BD-5592-4490-AADB-B11F0654E2E3}" destId="{F1E160A2-CB02-4BE6-BE25-A2A60634FC0A}" srcOrd="1" destOrd="0" presId="urn:microsoft.com/office/officeart/2005/8/layout/radial5"/>
    <dgm:cxn modelId="{EF0A5E5D-702E-40F2-A91F-0B16D53DEBC3}" type="presOf" srcId="{2DB296A7-F821-4DD5-9632-52BF65B5FC33}" destId="{629CA149-AC29-4C71-A7EF-F3BD1B565204}" srcOrd="0" destOrd="0" presId="urn:microsoft.com/office/officeart/2005/8/layout/radial5"/>
    <dgm:cxn modelId="{7F2D6FA7-E2B9-4550-8383-8E4D2082C8B7}" type="presOf" srcId="{D06A1788-A7C1-4D20-B0AA-E262B829B82A}" destId="{E2C83407-21D5-4E27-9356-2DC00DE40037}" srcOrd="0" destOrd="0" presId="urn:microsoft.com/office/officeart/2005/8/layout/radial5"/>
    <dgm:cxn modelId="{07747E60-DCEF-4E17-8E06-97FD33AABD68}" type="presOf" srcId="{2629A37A-C7FD-49D6-B5DD-D4D3C6F46859}" destId="{E49E5895-7DC1-4956-8396-86CD6B3DDFF7}" srcOrd="0" destOrd="0" presId="urn:microsoft.com/office/officeart/2005/8/layout/radial5"/>
    <dgm:cxn modelId="{2CC18E05-DBE7-4090-8F5D-D4270E049042}" type="presOf" srcId="{8D01DCB3-3521-457D-9759-1FBD8ECA94CC}" destId="{FF0E9C08-5D42-47BE-82D7-D2D6E1294F80}" srcOrd="0" destOrd="0" presId="urn:microsoft.com/office/officeart/2005/8/layout/radial5"/>
    <dgm:cxn modelId="{3F0EB292-DB22-40C1-994F-7CA65C3CCDD0}" type="presOf" srcId="{A242B96D-AC85-4B96-B4D1-665C7C7F2D37}" destId="{9EA2D4B9-1B33-43E4-81A5-691EDE90D87B}" srcOrd="0" destOrd="0" presId="urn:microsoft.com/office/officeart/2005/8/layout/radial5"/>
    <dgm:cxn modelId="{4F67DBA2-B3A4-423C-9454-52838D64D763}" type="presOf" srcId="{23191177-E520-4374-BD95-5E51C06F6854}" destId="{2355A579-3E77-443F-9B59-7931BAE839C4}" srcOrd="0" destOrd="0" presId="urn:microsoft.com/office/officeart/2005/8/layout/radial5"/>
    <dgm:cxn modelId="{4C8C4345-AD5A-4599-8673-F7E63B24FB86}" srcId="{E43A8B85-0BBE-4E3C-B955-453902564615}" destId="{57389C11-1C8C-4E6A-9F2F-EC5F2268BFF5}" srcOrd="15" destOrd="0" parTransId="{B41AB7C4-1DEC-4F1D-9ED6-2674A845E0A2}" sibTransId="{500055F8-DC0F-4E24-A1AA-EC6BAC7FB261}"/>
    <dgm:cxn modelId="{9B0314A4-4955-4255-AF2F-890A85289FCE}" type="presOf" srcId="{630DB48A-3BA1-4582-882A-911C24AB2ED6}" destId="{6A7AA4F8-BB3D-4148-9EE9-79575FCA4849}" srcOrd="0" destOrd="0" presId="urn:microsoft.com/office/officeart/2005/8/layout/radial5"/>
    <dgm:cxn modelId="{ABF3B3A7-A0D3-450F-8CCC-EAAC890FFFDF}" type="presOf" srcId="{79A161E9-1E27-4B19-B569-3146D1E20327}" destId="{B10D24F0-6B38-4B28-8DBF-A7CC3F3AF15F}" srcOrd="0" destOrd="0" presId="urn:microsoft.com/office/officeart/2005/8/layout/radial5"/>
    <dgm:cxn modelId="{E1A9470E-72B5-4494-8142-BD3E5008634D}" type="presOf" srcId="{2A39255E-C190-43DA-B0A6-7AB7777694F1}" destId="{7E0E5E19-0F1D-4F0B-9434-3CFA9677FBB8}" srcOrd="0" destOrd="0" presId="urn:microsoft.com/office/officeart/2005/8/layout/radial5"/>
    <dgm:cxn modelId="{05333DEF-29B8-420D-8379-0E6274858521}" type="presOf" srcId="{A29215CB-9AAC-45AC-A28A-EA2416F5EB40}" destId="{A68B5633-1737-4C03-ACDE-41F22F5366C3}" srcOrd="0" destOrd="0" presId="urn:microsoft.com/office/officeart/2005/8/layout/radial5"/>
    <dgm:cxn modelId="{CB47061E-A408-45C2-9E15-3129655DF83E}" srcId="{E43A8B85-0BBE-4E3C-B955-453902564615}" destId="{A0915981-E2EB-48C8-A56A-0F44941C3DA0}" srcOrd="5" destOrd="0" parTransId="{2181C3BC-0C6A-4077-A859-FA446492814F}" sibTransId="{8D094514-6AD7-4250-8685-F900D12FA2A9}"/>
    <dgm:cxn modelId="{8818378E-B2F6-4904-A97D-9302ABA6AFB9}" type="presOf" srcId="{BA4217D6-E8E6-4E38-AF71-4CA78DFED8D8}" destId="{4E732252-9A57-4EE8-8CA3-55B402271C5A}" srcOrd="0" destOrd="0" presId="urn:microsoft.com/office/officeart/2005/8/layout/radial5"/>
    <dgm:cxn modelId="{A8E864D6-1392-4490-8F8C-A8C84D73EF12}" type="presOf" srcId="{2629A37A-C7FD-49D6-B5DD-D4D3C6F46859}" destId="{BCCAD4FF-16A1-453C-BE80-5B8CBEC8599F}" srcOrd="1" destOrd="0" presId="urn:microsoft.com/office/officeart/2005/8/layout/radial5"/>
    <dgm:cxn modelId="{0E61F5EB-DF4C-469D-AC18-DD81790ACD56}" type="presOf" srcId="{CF363705-A6FD-462E-8053-F69E985FFD53}" destId="{F26D7C19-5D7D-4FA4-A049-DAB942EB770B}" srcOrd="0" destOrd="0" presId="urn:microsoft.com/office/officeart/2005/8/layout/radial5"/>
    <dgm:cxn modelId="{DF0EDCD0-0A58-485D-9656-64EC0EF77FA6}" type="presOf" srcId="{41FD6F3F-EA18-4496-B7D3-8F29B4B8158C}" destId="{9FF41D68-08B8-47B4-BA73-9772F9F3A08C}" srcOrd="1" destOrd="0" presId="urn:microsoft.com/office/officeart/2005/8/layout/radial5"/>
    <dgm:cxn modelId="{11177118-F7CE-41FC-B666-5061B67BF30D}" type="presOf" srcId="{4F3E2F15-078E-499B-ABE5-E98E2F4E78D3}" destId="{91BE1498-46E3-44EE-9E0F-4B720BFD5CFD}" srcOrd="1" destOrd="0" presId="urn:microsoft.com/office/officeart/2005/8/layout/radial5"/>
    <dgm:cxn modelId="{29A07486-D8E0-4167-B2EB-5A9DE7D41E90}" type="presOf" srcId="{D4629652-FBD9-4CDD-A66B-0AAAC8A069A0}" destId="{40EFB50A-7FB3-41D2-A6DD-E2F4204CAF27}" srcOrd="1" destOrd="0" presId="urn:microsoft.com/office/officeart/2005/8/layout/radial5"/>
    <dgm:cxn modelId="{1A309400-782A-4A20-85B1-549D2EA4E1F3}" type="presOf" srcId="{62B333D4-21F4-44C3-8CA1-E3753DDB9F6C}" destId="{1826AD62-E14F-4783-A380-0D169696B9B2}" srcOrd="1" destOrd="0" presId="urn:microsoft.com/office/officeart/2005/8/layout/radial5"/>
    <dgm:cxn modelId="{93876B0C-40EC-4D4E-854D-5EC323A368E4}" type="presOf" srcId="{62B333D4-21F4-44C3-8CA1-E3753DDB9F6C}" destId="{C32E2A46-2398-41E5-B8C0-3EC039FF4DF5}" srcOrd="0" destOrd="0" presId="urn:microsoft.com/office/officeart/2005/8/layout/radial5"/>
    <dgm:cxn modelId="{EFFF8BC4-5D51-4D34-8362-CC8DEFEDA575}" srcId="{E43A8B85-0BBE-4E3C-B955-453902564615}" destId="{33079AB5-A64D-40C6-AA8D-A67128B9BD2C}" srcOrd="17" destOrd="0" parTransId="{62B333D4-21F4-44C3-8CA1-E3753DDB9F6C}" sibTransId="{1829AD5B-1CCD-4621-BF77-4BB78531BED6}"/>
    <dgm:cxn modelId="{0999EB74-5E74-4D2A-976F-C10B67BED106}" type="presOf" srcId="{2DB296A7-F821-4DD5-9632-52BF65B5FC33}" destId="{B486C0C7-1510-4034-8217-8F6686817723}" srcOrd="1" destOrd="0" presId="urn:microsoft.com/office/officeart/2005/8/layout/radial5"/>
    <dgm:cxn modelId="{D5F65DEE-2343-433D-AD57-84E6D54D91F8}" type="presOf" srcId="{BA4217D6-E8E6-4E38-AF71-4CA78DFED8D8}" destId="{523EC314-D3A3-4B51-AE94-20FF39435C9B}" srcOrd="1" destOrd="0" presId="urn:microsoft.com/office/officeart/2005/8/layout/radial5"/>
    <dgm:cxn modelId="{2E270D25-DE64-4EB0-A771-D3AF10267EE4}" type="presOf" srcId="{860304F0-50BD-4533-A6B6-6201BADCE9FA}" destId="{E30EEB23-9FEE-4417-A424-4B6BCEE05F48}" srcOrd="0" destOrd="0" presId="urn:microsoft.com/office/officeart/2005/8/layout/radial5"/>
    <dgm:cxn modelId="{2F36778F-9F79-40EE-8975-24A85B5D13A2}" srcId="{E43A8B85-0BBE-4E3C-B955-453902564615}" destId="{D0B08B84-F667-4093-A3A9-C566E7D1EC79}" srcOrd="9" destOrd="0" parTransId="{C5C79187-AFBE-4E0E-8F10-401F1E1B62AD}" sibTransId="{D68E2592-7A1B-494B-8E2E-03E6B88A0250}"/>
    <dgm:cxn modelId="{8DE60062-04D4-41EC-A675-216159D92655}" type="presOf" srcId="{D1485CE5-DEA1-4814-8ABD-98E32AF3D8AA}" destId="{CC18508B-B83C-4051-BD98-CD626FAB029E}" srcOrd="0" destOrd="0" presId="urn:microsoft.com/office/officeart/2005/8/layout/radial5"/>
    <dgm:cxn modelId="{09F167DD-91EC-422F-9DF5-E8FBD326179B}" type="presOf" srcId="{D1485CE5-DEA1-4814-8ABD-98E32AF3D8AA}" destId="{43FF76D4-48F0-463E-ACB6-D64BAD4A3005}" srcOrd="1" destOrd="0" presId="urn:microsoft.com/office/officeart/2005/8/layout/radial5"/>
    <dgm:cxn modelId="{C3E034DF-5C97-47A4-B8F1-E70C78DF170D}" type="presOf" srcId="{D0B08B84-F667-4093-A3A9-C566E7D1EC79}" destId="{EE04F556-FA1B-43E1-B087-069B0B328E98}" srcOrd="0" destOrd="0" presId="urn:microsoft.com/office/officeart/2005/8/layout/radial5"/>
    <dgm:cxn modelId="{EC264A5E-AAE9-473C-8A63-C13CF18C0F0D}" type="presOf" srcId="{A0915981-E2EB-48C8-A56A-0F44941C3DA0}" destId="{23660A04-BF54-4E0A-A02E-AA16AEFCE543}" srcOrd="0" destOrd="0" presId="urn:microsoft.com/office/officeart/2005/8/layout/radial5"/>
    <dgm:cxn modelId="{4E17252C-D78C-4226-B02F-0D8FDA81B92E}" type="presOf" srcId="{A564C8A9-7262-4469-99AA-485535ECDF1D}" destId="{6FA41CBD-6890-4B02-8EB8-062BBA110485}" srcOrd="1" destOrd="0" presId="urn:microsoft.com/office/officeart/2005/8/layout/radial5"/>
    <dgm:cxn modelId="{023570D9-445C-4C1B-81ED-4E2CDE329460}" srcId="{E43A8B85-0BBE-4E3C-B955-453902564615}" destId="{D06A1788-A7C1-4D20-B0AA-E262B829B82A}" srcOrd="10" destOrd="0" parTransId="{2629A37A-C7FD-49D6-B5DD-D4D3C6F46859}" sibTransId="{8DDA0573-42BD-4A16-AA04-109EFB8228F0}"/>
    <dgm:cxn modelId="{DBDDCD75-2DF3-482B-91B3-4FD9FAEC0201}" type="presOf" srcId="{2181C3BC-0C6A-4077-A859-FA446492814F}" destId="{4A1E41C8-B0D4-43F4-814E-73B24580BA4B}" srcOrd="0" destOrd="0" presId="urn:microsoft.com/office/officeart/2005/8/layout/radial5"/>
    <dgm:cxn modelId="{09E6DD5A-E505-48DE-9800-A5371FDA9DEB}" type="presOf" srcId="{82199EB0-5C42-4270-95F3-EA1C33354C84}" destId="{AD1464D7-E918-40F8-B9B5-B970A6E5D7D5}" srcOrd="0" destOrd="0" presId="urn:microsoft.com/office/officeart/2005/8/layout/radial5"/>
    <dgm:cxn modelId="{09BADD23-DB3A-48C1-AE01-21D22C8884F9}" srcId="{E43A8B85-0BBE-4E3C-B955-453902564615}" destId="{4C47A7B4-7A34-486D-B3B6-F13D7454B65D}" srcOrd="16" destOrd="0" parTransId="{6CD8184A-2DA6-41C2-9B4E-CE63E59252DF}" sibTransId="{4180E067-A5E5-40EB-B908-4B7DA1C394BB}"/>
    <dgm:cxn modelId="{3F571EBF-7584-4DCE-BFBF-9DFC3417E629}" type="presOf" srcId="{6CD8184A-2DA6-41C2-9B4E-CE63E59252DF}" destId="{3FE878CF-7017-4AE3-9F73-5B4A8192D10C}" srcOrd="1" destOrd="0" presId="urn:microsoft.com/office/officeart/2005/8/layout/radial5"/>
    <dgm:cxn modelId="{E2DF3578-0814-467A-B5F6-AC4C13BFEFEC}" srcId="{E43A8B85-0BBE-4E3C-B955-453902564615}" destId="{A29215CB-9AAC-45AC-A28A-EA2416F5EB40}" srcOrd="3" destOrd="0" parTransId="{990A6FE2-92FE-42C0-A45E-3CD82D07E359}" sibTransId="{E05D4EA2-B25D-4327-9F96-9BB523497165}"/>
    <dgm:cxn modelId="{62314B7B-39F0-415D-9634-5E29492B50FD}" type="presOf" srcId="{4797DF51-AC26-4F4B-ACFA-DA6993C007C0}" destId="{79125954-8489-464C-BA33-2212C2983A89}" srcOrd="0" destOrd="0" presId="urn:microsoft.com/office/officeart/2005/8/layout/radial5"/>
    <dgm:cxn modelId="{EA3408BB-D4C9-406E-884D-DB9699463DC7}" type="presOf" srcId="{B41AB7C4-1DEC-4F1D-9ED6-2674A845E0A2}" destId="{2629C1C2-3BFA-4420-BBDE-980C854620F6}" srcOrd="1" destOrd="0" presId="urn:microsoft.com/office/officeart/2005/8/layout/radial5"/>
    <dgm:cxn modelId="{233BC549-3D06-4FEF-99D9-001F2FCCCC46}" type="presOf" srcId="{B8243A13-EF3B-45E8-A133-9944141E6843}" destId="{023ACB86-8BF3-4085-A73F-85CFEFDF72B7}" srcOrd="0" destOrd="0" presId="urn:microsoft.com/office/officeart/2005/8/layout/radial5"/>
    <dgm:cxn modelId="{1621F425-062C-4066-9AD9-337D8FCDE2FE}" type="presOf" srcId="{B8243A13-EF3B-45E8-A133-9944141E6843}" destId="{2C9B7B6F-9B7F-4E4C-AB0F-60579DF4249F}" srcOrd="1" destOrd="0" presId="urn:microsoft.com/office/officeart/2005/8/layout/radial5"/>
    <dgm:cxn modelId="{0F7E7FAA-FF99-491F-80BA-831DE2438623}" type="presOf" srcId="{D4629652-FBD9-4CDD-A66B-0AAAC8A069A0}" destId="{57A5B769-BC96-451C-9B05-F1E9A2B67B54}" srcOrd="0" destOrd="0" presId="urn:microsoft.com/office/officeart/2005/8/layout/radial5"/>
    <dgm:cxn modelId="{46D6D07F-5576-484B-B4F4-44CBB6BF6462}" type="presParOf" srcId="{86FCC72C-1973-46E9-A61F-275F946FCABC}" destId="{70602EFF-A7B1-487D-B0F1-ACD540968CBD}" srcOrd="0" destOrd="0" presId="urn:microsoft.com/office/officeart/2005/8/layout/radial5"/>
    <dgm:cxn modelId="{69BC480B-38E3-48AE-986C-D73B922B6FED}" type="presParOf" srcId="{86FCC72C-1973-46E9-A61F-275F946FCABC}" destId="{6AF9013A-E566-4683-AA93-846BC2A5EE82}" srcOrd="1" destOrd="0" presId="urn:microsoft.com/office/officeart/2005/8/layout/radial5"/>
    <dgm:cxn modelId="{21E84215-8C6F-4A1D-A09E-C2789CDE1BC0}" type="presParOf" srcId="{6AF9013A-E566-4683-AA93-846BC2A5EE82}" destId="{E3159385-A7CC-489F-9639-B9425CC97A53}" srcOrd="0" destOrd="0" presId="urn:microsoft.com/office/officeart/2005/8/layout/radial5"/>
    <dgm:cxn modelId="{1E410BA1-DCB6-4F18-88E1-D2F27F79C4C3}" type="presParOf" srcId="{86FCC72C-1973-46E9-A61F-275F946FCABC}" destId="{9EA2D4B9-1B33-43E4-81A5-691EDE90D87B}" srcOrd="2" destOrd="0" presId="urn:microsoft.com/office/officeart/2005/8/layout/radial5"/>
    <dgm:cxn modelId="{EA8C8458-DE44-4A53-A9D5-C21D93E29699}" type="presParOf" srcId="{86FCC72C-1973-46E9-A61F-275F946FCABC}" destId="{87392489-2AEA-4062-AC96-FED4C80D7EBA}" srcOrd="3" destOrd="0" presId="urn:microsoft.com/office/officeart/2005/8/layout/radial5"/>
    <dgm:cxn modelId="{09EFF14A-082D-4F0C-8066-0D570E78F37C}" type="presParOf" srcId="{87392489-2AEA-4062-AC96-FED4C80D7EBA}" destId="{F1E160A2-CB02-4BE6-BE25-A2A60634FC0A}" srcOrd="0" destOrd="0" presId="urn:microsoft.com/office/officeart/2005/8/layout/radial5"/>
    <dgm:cxn modelId="{BD59AEF6-E176-406F-B4B4-2FE3DBE3BFE6}" type="presParOf" srcId="{86FCC72C-1973-46E9-A61F-275F946FCABC}" destId="{16F45C77-355C-481F-AD56-8F9FF1D9E05F}" srcOrd="4" destOrd="0" presId="urn:microsoft.com/office/officeart/2005/8/layout/radial5"/>
    <dgm:cxn modelId="{1DCB3590-4568-41FD-96B8-785C9FBBA6A1}" type="presParOf" srcId="{86FCC72C-1973-46E9-A61F-275F946FCABC}" destId="{AD1464D7-E918-40F8-B9B5-B970A6E5D7D5}" srcOrd="5" destOrd="0" presId="urn:microsoft.com/office/officeart/2005/8/layout/radial5"/>
    <dgm:cxn modelId="{E70C3B68-F0FE-437E-BE89-410E0809B4EC}" type="presParOf" srcId="{AD1464D7-E918-40F8-B9B5-B970A6E5D7D5}" destId="{F1173F2F-510A-45F3-AF4B-53EA35DF10B1}" srcOrd="0" destOrd="0" presId="urn:microsoft.com/office/officeart/2005/8/layout/radial5"/>
    <dgm:cxn modelId="{999AB8E4-0B1E-4346-B4DC-A27F2BE5522B}" type="presParOf" srcId="{86FCC72C-1973-46E9-A61F-275F946FCABC}" destId="{6A7AA4F8-BB3D-4148-9EE9-79575FCA4849}" srcOrd="6" destOrd="0" presId="urn:microsoft.com/office/officeart/2005/8/layout/radial5"/>
    <dgm:cxn modelId="{52F9CDBF-A922-45FA-817A-FD430F262D6E}" type="presParOf" srcId="{86FCC72C-1973-46E9-A61F-275F946FCABC}" destId="{5ABB67DF-0E6A-4BF6-88AF-9C64C1D00EE7}" srcOrd="7" destOrd="0" presId="urn:microsoft.com/office/officeart/2005/8/layout/radial5"/>
    <dgm:cxn modelId="{DA8B223C-CBDF-4353-9E96-6B438E13DDB9}" type="presParOf" srcId="{5ABB67DF-0E6A-4BF6-88AF-9C64C1D00EE7}" destId="{031929AA-28E9-4C39-97C9-2555D2AE1DD1}" srcOrd="0" destOrd="0" presId="urn:microsoft.com/office/officeart/2005/8/layout/radial5"/>
    <dgm:cxn modelId="{90287DA0-F2B9-4CE9-AD90-A84896E5D275}" type="presParOf" srcId="{86FCC72C-1973-46E9-A61F-275F946FCABC}" destId="{A68B5633-1737-4C03-ACDE-41F22F5366C3}" srcOrd="8" destOrd="0" presId="urn:microsoft.com/office/officeart/2005/8/layout/radial5"/>
    <dgm:cxn modelId="{FBC2440F-7C44-458D-B49D-109B4DA79FAB}" type="presParOf" srcId="{86FCC72C-1973-46E9-A61F-275F946FCABC}" destId="{629CA149-AC29-4C71-A7EF-F3BD1B565204}" srcOrd="9" destOrd="0" presId="urn:microsoft.com/office/officeart/2005/8/layout/radial5"/>
    <dgm:cxn modelId="{2666D14F-07DA-41B5-BCA7-96969B945A37}" type="presParOf" srcId="{629CA149-AC29-4C71-A7EF-F3BD1B565204}" destId="{B486C0C7-1510-4034-8217-8F6686817723}" srcOrd="0" destOrd="0" presId="urn:microsoft.com/office/officeart/2005/8/layout/radial5"/>
    <dgm:cxn modelId="{A1C49B73-8C8B-441C-AE58-C21BC9EAEA86}" type="presParOf" srcId="{86FCC72C-1973-46E9-A61F-275F946FCABC}" destId="{FF0E9C08-5D42-47BE-82D7-D2D6E1294F80}" srcOrd="10" destOrd="0" presId="urn:microsoft.com/office/officeart/2005/8/layout/radial5"/>
    <dgm:cxn modelId="{DABCAE64-D25E-4FFB-84CE-5DE8DF395F94}" type="presParOf" srcId="{86FCC72C-1973-46E9-A61F-275F946FCABC}" destId="{4A1E41C8-B0D4-43F4-814E-73B24580BA4B}" srcOrd="11" destOrd="0" presId="urn:microsoft.com/office/officeart/2005/8/layout/radial5"/>
    <dgm:cxn modelId="{BC57BC99-8381-4FC6-ACCD-A7D83BC59A43}" type="presParOf" srcId="{4A1E41C8-B0D4-43F4-814E-73B24580BA4B}" destId="{81CA5719-C78E-42D9-98CF-33D73DECF569}" srcOrd="0" destOrd="0" presId="urn:microsoft.com/office/officeart/2005/8/layout/radial5"/>
    <dgm:cxn modelId="{3C18894D-A4B6-4F2C-839A-D584B17ED5D7}" type="presParOf" srcId="{86FCC72C-1973-46E9-A61F-275F946FCABC}" destId="{23660A04-BF54-4E0A-A02E-AA16AEFCE543}" srcOrd="12" destOrd="0" presId="urn:microsoft.com/office/officeart/2005/8/layout/radial5"/>
    <dgm:cxn modelId="{54213BAB-BD0C-48AC-A01B-CBE6C2E9EE8C}" type="presParOf" srcId="{86FCC72C-1973-46E9-A61F-275F946FCABC}" destId="{4E732252-9A57-4EE8-8CA3-55B402271C5A}" srcOrd="13" destOrd="0" presId="urn:microsoft.com/office/officeart/2005/8/layout/radial5"/>
    <dgm:cxn modelId="{F03D1FBA-3BFE-41A8-9BC9-D49D99FF357C}" type="presParOf" srcId="{4E732252-9A57-4EE8-8CA3-55B402271C5A}" destId="{523EC314-D3A3-4B51-AE94-20FF39435C9B}" srcOrd="0" destOrd="0" presId="urn:microsoft.com/office/officeart/2005/8/layout/radial5"/>
    <dgm:cxn modelId="{4BA2937C-C25E-4F7F-ABE5-1F85175B8E74}" type="presParOf" srcId="{86FCC72C-1973-46E9-A61F-275F946FCABC}" destId="{F26D7C19-5D7D-4FA4-A049-DAB942EB770B}" srcOrd="14" destOrd="0" presId="urn:microsoft.com/office/officeart/2005/8/layout/radial5"/>
    <dgm:cxn modelId="{EE9BCAE5-6F66-409E-98FF-173B363A677D}" type="presParOf" srcId="{86FCC72C-1973-46E9-A61F-275F946FCABC}" destId="{1210243F-6342-4932-8F61-5390513EF2B8}" srcOrd="15" destOrd="0" presId="urn:microsoft.com/office/officeart/2005/8/layout/radial5"/>
    <dgm:cxn modelId="{5454DDCF-A74B-4D55-AD8B-D0CEF56DAC1C}" type="presParOf" srcId="{1210243F-6342-4932-8F61-5390513EF2B8}" destId="{9FF41D68-08B8-47B4-BA73-9772F9F3A08C}" srcOrd="0" destOrd="0" presId="urn:microsoft.com/office/officeart/2005/8/layout/radial5"/>
    <dgm:cxn modelId="{E9D107F8-3F1F-4107-B991-84F6D196F521}" type="presParOf" srcId="{86FCC72C-1973-46E9-A61F-275F946FCABC}" destId="{5AC2FB23-9C56-42CE-A479-E80215788D81}" srcOrd="16" destOrd="0" presId="urn:microsoft.com/office/officeart/2005/8/layout/radial5"/>
    <dgm:cxn modelId="{641F2E23-233E-4BAE-A3E0-8AF406C37C8F}" type="presParOf" srcId="{86FCC72C-1973-46E9-A61F-275F946FCABC}" destId="{E30EEB23-9FEE-4417-A424-4B6BCEE05F48}" srcOrd="17" destOrd="0" presId="urn:microsoft.com/office/officeart/2005/8/layout/radial5"/>
    <dgm:cxn modelId="{A44C98FD-58F9-44B1-AA63-BDB6242C3C4C}" type="presParOf" srcId="{E30EEB23-9FEE-4417-A424-4B6BCEE05F48}" destId="{503D19AE-D6E0-4BCE-BB3D-CE6C17D64200}" srcOrd="0" destOrd="0" presId="urn:microsoft.com/office/officeart/2005/8/layout/radial5"/>
    <dgm:cxn modelId="{2AB72814-91A9-4D60-8E94-D547A1B3CE53}" type="presParOf" srcId="{86FCC72C-1973-46E9-A61F-275F946FCABC}" destId="{8E3333E0-2782-407F-8190-120CE9D25EBF}" srcOrd="18" destOrd="0" presId="urn:microsoft.com/office/officeart/2005/8/layout/radial5"/>
    <dgm:cxn modelId="{D642EB11-4C13-4416-A3F8-CCFFA4B075C4}" type="presParOf" srcId="{86FCC72C-1973-46E9-A61F-275F946FCABC}" destId="{95E417E1-27A3-4A2E-83F2-CD478B4434C8}" srcOrd="19" destOrd="0" presId="urn:microsoft.com/office/officeart/2005/8/layout/radial5"/>
    <dgm:cxn modelId="{AAF95F1D-6020-4878-837C-63353447AC96}" type="presParOf" srcId="{95E417E1-27A3-4A2E-83F2-CD478B4434C8}" destId="{337D750F-557D-4F64-A305-087FC4E12B4F}" srcOrd="0" destOrd="0" presId="urn:microsoft.com/office/officeart/2005/8/layout/radial5"/>
    <dgm:cxn modelId="{E726A765-4957-42B2-AB90-8E73F73C0714}" type="presParOf" srcId="{86FCC72C-1973-46E9-A61F-275F946FCABC}" destId="{EE04F556-FA1B-43E1-B087-069B0B328E98}" srcOrd="20" destOrd="0" presId="urn:microsoft.com/office/officeart/2005/8/layout/radial5"/>
    <dgm:cxn modelId="{D2191DE1-B547-4FA1-A883-7AC02AE5878C}" type="presParOf" srcId="{86FCC72C-1973-46E9-A61F-275F946FCABC}" destId="{E49E5895-7DC1-4956-8396-86CD6B3DDFF7}" srcOrd="21" destOrd="0" presId="urn:microsoft.com/office/officeart/2005/8/layout/radial5"/>
    <dgm:cxn modelId="{6B50264F-5AB3-4EE9-B921-1EE850D8D5B0}" type="presParOf" srcId="{E49E5895-7DC1-4956-8396-86CD6B3DDFF7}" destId="{BCCAD4FF-16A1-453C-BE80-5B8CBEC8599F}" srcOrd="0" destOrd="0" presId="urn:microsoft.com/office/officeart/2005/8/layout/radial5"/>
    <dgm:cxn modelId="{E3566261-4185-4B76-AAA9-E2B8AA744173}" type="presParOf" srcId="{86FCC72C-1973-46E9-A61F-275F946FCABC}" destId="{E2C83407-21D5-4E27-9356-2DC00DE40037}" srcOrd="22" destOrd="0" presId="urn:microsoft.com/office/officeart/2005/8/layout/radial5"/>
    <dgm:cxn modelId="{E54387E3-7295-4C6F-A19F-17355D89248B}" type="presParOf" srcId="{86FCC72C-1973-46E9-A61F-275F946FCABC}" destId="{57A5B769-BC96-451C-9B05-F1E9A2B67B54}" srcOrd="23" destOrd="0" presId="urn:microsoft.com/office/officeart/2005/8/layout/radial5"/>
    <dgm:cxn modelId="{76707ADF-E726-4C7F-B330-AAC3F28E3EC1}" type="presParOf" srcId="{57A5B769-BC96-451C-9B05-F1E9A2B67B54}" destId="{40EFB50A-7FB3-41D2-A6DD-E2F4204CAF27}" srcOrd="0" destOrd="0" presId="urn:microsoft.com/office/officeart/2005/8/layout/radial5"/>
    <dgm:cxn modelId="{0B978F79-D39B-43CD-AF71-D6BD46F620E5}" type="presParOf" srcId="{86FCC72C-1973-46E9-A61F-275F946FCABC}" destId="{ABC8593A-4ACA-4468-8F96-5E5FB6D4D7C1}" srcOrd="24" destOrd="0" presId="urn:microsoft.com/office/officeart/2005/8/layout/radial5"/>
    <dgm:cxn modelId="{438AA4F3-2CB8-47A5-8DA0-FA8D61410922}" type="presParOf" srcId="{86FCC72C-1973-46E9-A61F-275F946FCABC}" destId="{9CA93C95-09AC-4AA8-9055-12C8F298911C}" srcOrd="25" destOrd="0" presId="urn:microsoft.com/office/officeart/2005/8/layout/radial5"/>
    <dgm:cxn modelId="{86DE894A-AF91-40B8-A89D-1952D10E445C}" type="presParOf" srcId="{9CA93C95-09AC-4AA8-9055-12C8F298911C}" destId="{91BE1498-46E3-44EE-9E0F-4B720BFD5CFD}" srcOrd="0" destOrd="0" presId="urn:microsoft.com/office/officeart/2005/8/layout/radial5"/>
    <dgm:cxn modelId="{AD8B6FFF-811A-45A8-9D93-743D619EB2EE}" type="presParOf" srcId="{86FCC72C-1973-46E9-A61F-275F946FCABC}" destId="{79125954-8489-464C-BA33-2212C2983A89}" srcOrd="26" destOrd="0" presId="urn:microsoft.com/office/officeart/2005/8/layout/radial5"/>
    <dgm:cxn modelId="{57128178-0C91-49F0-B179-D3E7F6BA1388}" type="presParOf" srcId="{86FCC72C-1973-46E9-A61F-275F946FCABC}" destId="{023ACB86-8BF3-4085-A73F-85CFEFDF72B7}" srcOrd="27" destOrd="0" presId="urn:microsoft.com/office/officeart/2005/8/layout/radial5"/>
    <dgm:cxn modelId="{7BE695D6-8F43-42FF-B902-CFEDD173BA89}" type="presParOf" srcId="{023ACB86-8BF3-4085-A73F-85CFEFDF72B7}" destId="{2C9B7B6F-9B7F-4E4C-AB0F-60579DF4249F}" srcOrd="0" destOrd="0" presId="urn:microsoft.com/office/officeart/2005/8/layout/radial5"/>
    <dgm:cxn modelId="{604B393B-7F1E-4625-B5B6-CF2B0BD6DFCD}" type="presParOf" srcId="{86FCC72C-1973-46E9-A61F-275F946FCABC}" destId="{FCC42D2B-1DA1-43F8-A694-6D1A253B7210}" srcOrd="28" destOrd="0" presId="urn:microsoft.com/office/officeart/2005/8/layout/radial5"/>
    <dgm:cxn modelId="{418AD4ED-CA2D-4A95-BF52-F527DEDC1183}" type="presParOf" srcId="{86FCC72C-1973-46E9-A61F-275F946FCABC}" destId="{CC18508B-B83C-4051-BD98-CD626FAB029E}" srcOrd="29" destOrd="0" presId="urn:microsoft.com/office/officeart/2005/8/layout/radial5"/>
    <dgm:cxn modelId="{A8796DA0-8FCD-4C83-9C2B-D0D93D0EC4F3}" type="presParOf" srcId="{CC18508B-B83C-4051-BD98-CD626FAB029E}" destId="{43FF76D4-48F0-463E-ACB6-D64BAD4A3005}" srcOrd="0" destOrd="0" presId="urn:microsoft.com/office/officeart/2005/8/layout/radial5"/>
    <dgm:cxn modelId="{AD50D021-6802-42D9-B994-9F934227E2D6}" type="presParOf" srcId="{86FCC72C-1973-46E9-A61F-275F946FCABC}" destId="{7E0E5E19-0F1D-4F0B-9434-3CFA9677FBB8}" srcOrd="30" destOrd="0" presId="urn:microsoft.com/office/officeart/2005/8/layout/radial5"/>
    <dgm:cxn modelId="{3B014280-7C77-4FF6-B366-A5ED8DE029A7}" type="presParOf" srcId="{86FCC72C-1973-46E9-A61F-275F946FCABC}" destId="{5DAEF4AF-C7CF-4AFA-91E5-8F55250C54FC}" srcOrd="31" destOrd="0" presId="urn:microsoft.com/office/officeart/2005/8/layout/radial5"/>
    <dgm:cxn modelId="{8AA9D610-00AD-460D-A357-CFF63AD9361F}" type="presParOf" srcId="{5DAEF4AF-C7CF-4AFA-91E5-8F55250C54FC}" destId="{2629C1C2-3BFA-4420-BBDE-980C854620F6}" srcOrd="0" destOrd="0" presId="urn:microsoft.com/office/officeart/2005/8/layout/radial5"/>
    <dgm:cxn modelId="{61E24DA1-8819-4EDD-8240-745045C7BFA3}" type="presParOf" srcId="{86FCC72C-1973-46E9-A61F-275F946FCABC}" destId="{1E3356DD-E82A-419C-80A9-0DE1A529E0EC}" srcOrd="32" destOrd="0" presId="urn:microsoft.com/office/officeart/2005/8/layout/radial5"/>
    <dgm:cxn modelId="{15DF47ED-34E3-45F5-8F67-3197B55087F2}" type="presParOf" srcId="{86FCC72C-1973-46E9-A61F-275F946FCABC}" destId="{96707CF9-F72B-48B8-9DD3-94CF1ECD261D}" srcOrd="33" destOrd="0" presId="urn:microsoft.com/office/officeart/2005/8/layout/radial5"/>
    <dgm:cxn modelId="{04C92AD0-D0F0-4A2B-90C2-F0AD4B9BB891}" type="presParOf" srcId="{96707CF9-F72B-48B8-9DD3-94CF1ECD261D}" destId="{3FE878CF-7017-4AE3-9F73-5B4A8192D10C}" srcOrd="0" destOrd="0" presId="urn:microsoft.com/office/officeart/2005/8/layout/radial5"/>
    <dgm:cxn modelId="{2E47E786-E473-4B62-AE91-289183735C5D}" type="presParOf" srcId="{86FCC72C-1973-46E9-A61F-275F946FCABC}" destId="{C7686A80-9B14-4AEE-9157-FFA1A2F6E6F2}" srcOrd="34" destOrd="0" presId="urn:microsoft.com/office/officeart/2005/8/layout/radial5"/>
    <dgm:cxn modelId="{E5EAA36F-F624-4C6B-B520-8200B9D0F599}" type="presParOf" srcId="{86FCC72C-1973-46E9-A61F-275F946FCABC}" destId="{C32E2A46-2398-41E5-B8C0-3EC039FF4DF5}" srcOrd="35" destOrd="0" presId="urn:microsoft.com/office/officeart/2005/8/layout/radial5"/>
    <dgm:cxn modelId="{10930871-4E01-48E0-A278-95BCE8D1D533}" type="presParOf" srcId="{C32E2A46-2398-41E5-B8C0-3EC039FF4DF5}" destId="{1826AD62-E14F-4783-A380-0D169696B9B2}" srcOrd="0" destOrd="0" presId="urn:microsoft.com/office/officeart/2005/8/layout/radial5"/>
    <dgm:cxn modelId="{EA6E89D7-66E2-416D-949F-70550236945E}" type="presParOf" srcId="{86FCC72C-1973-46E9-A61F-275F946FCABC}" destId="{82EB790F-78E8-4E42-AEEF-C26BD73E5D19}" srcOrd="36" destOrd="0" presId="urn:microsoft.com/office/officeart/2005/8/layout/radial5"/>
    <dgm:cxn modelId="{35F40990-968A-45AC-88AD-954BA141D716}" type="presParOf" srcId="{86FCC72C-1973-46E9-A61F-275F946FCABC}" destId="{335C4C76-DE3A-4123-AF0E-E36ECF65890B}" srcOrd="37" destOrd="0" presId="urn:microsoft.com/office/officeart/2005/8/layout/radial5"/>
    <dgm:cxn modelId="{DC92BBCE-1380-4DF2-AF9A-E4C40CDAC2E2}" type="presParOf" srcId="{335C4C76-DE3A-4123-AF0E-E36ECF65890B}" destId="{384A03F4-1DF6-43D8-86D7-E118A0545AFB}" srcOrd="0" destOrd="0" presId="urn:microsoft.com/office/officeart/2005/8/layout/radial5"/>
    <dgm:cxn modelId="{CE42B06F-26A1-4EBD-A21C-339E8547F98F}" type="presParOf" srcId="{86FCC72C-1973-46E9-A61F-275F946FCABC}" destId="{B10D24F0-6B38-4B28-8DBF-A7CC3F3AF15F}" srcOrd="38" destOrd="0" presId="urn:microsoft.com/office/officeart/2005/8/layout/radial5"/>
    <dgm:cxn modelId="{EAB840D3-4667-4BE4-A681-1B0F1C645924}" type="presParOf" srcId="{86FCC72C-1973-46E9-A61F-275F946FCABC}" destId="{DCEC49C7-97D3-4F4E-8E61-42A363ECFC2F}" srcOrd="39" destOrd="0" presId="urn:microsoft.com/office/officeart/2005/8/layout/radial5"/>
    <dgm:cxn modelId="{EC54D6F0-759E-4404-A9E6-22E11C248ACF}" type="presParOf" srcId="{DCEC49C7-97D3-4F4E-8E61-42A363ECFC2F}" destId="{6FA41CBD-6890-4B02-8EB8-062BBA110485}" srcOrd="0" destOrd="0" presId="urn:microsoft.com/office/officeart/2005/8/layout/radial5"/>
    <dgm:cxn modelId="{4B2C9148-9CCD-4273-AE1E-F694C7891B0D}" type="presParOf" srcId="{86FCC72C-1973-46E9-A61F-275F946FCABC}" destId="{2355A579-3E77-443F-9B59-7931BAE839C4}" srcOrd="4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02EFF-A7B1-487D-B0F1-ACD540968CBD}">
      <dsp:nvSpPr>
        <dsp:cNvPr id="0" name=""/>
        <dsp:cNvSpPr/>
      </dsp:nvSpPr>
      <dsp:spPr>
        <a:xfrm>
          <a:off x="3478113" y="1968368"/>
          <a:ext cx="1323352" cy="1323352"/>
        </a:xfrm>
        <a:prstGeom prst="ellipse">
          <a:avLst/>
        </a:prstGeom>
        <a:solidFill>
          <a:srgbClr val="5FCB3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0" kern="1200" baseline="0" dirty="0">
              <a:solidFill>
                <a:srgbClr val="140E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คริสตจักร</a:t>
          </a:r>
          <a:r>
            <a:rPr lang="th-TH" sz="4400" b="1" kern="1200" baseline="0" dirty="0">
              <a:solidFill>
                <a:srgbClr val="140E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เรมา</a:t>
          </a:r>
          <a:endParaRPr lang="en-US" sz="6000" kern="1200" baseline="0" dirty="0">
            <a:solidFill>
              <a:srgbClr val="140E84"/>
            </a:solidFill>
          </a:endParaRPr>
        </a:p>
      </dsp:txBody>
      <dsp:txXfrm>
        <a:off x="3671913" y="2162168"/>
        <a:ext cx="935752" cy="935752"/>
      </dsp:txXfrm>
    </dsp:sp>
    <dsp:sp modelId="{6AF9013A-E566-4683-AA93-846BC2A5EE82}">
      <dsp:nvSpPr>
        <dsp:cNvPr id="0" name=""/>
        <dsp:cNvSpPr/>
      </dsp:nvSpPr>
      <dsp:spPr>
        <a:xfrm rot="17574987">
          <a:off x="4084339" y="1225104"/>
          <a:ext cx="1100058" cy="4700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127396" y="1384071"/>
        <a:ext cx="959030" cy="282056"/>
      </dsp:txXfrm>
    </dsp:sp>
    <dsp:sp modelId="{9EA2D4B9-1B33-43E4-81A5-691EDE90D87B}">
      <dsp:nvSpPr>
        <dsp:cNvPr id="0" name=""/>
        <dsp:cNvSpPr/>
      </dsp:nvSpPr>
      <dsp:spPr>
        <a:xfrm>
          <a:off x="4674891" y="201011"/>
          <a:ext cx="691312" cy="691312"/>
        </a:xfrm>
        <a:prstGeom prst="ellipse">
          <a:avLst/>
        </a:prstGeom>
        <a:solidFill>
          <a:srgbClr val="5FCB3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SL AyyaraSP" panose="020B0604020202020204" pitchFamily="34" charset="-34"/>
            <a:cs typeface="PSL AyyaraSP" panose="020B0604020202020204" pitchFamily="34" charset="-34"/>
          </a:endParaRPr>
        </a:p>
      </dsp:txBody>
      <dsp:txXfrm>
        <a:off x="4776131" y="302251"/>
        <a:ext cx="488832" cy="488832"/>
      </dsp:txXfrm>
    </dsp:sp>
    <dsp:sp modelId="{87392489-2AEA-4062-AC96-FED4C80D7EBA}">
      <dsp:nvSpPr>
        <dsp:cNvPr id="0" name=""/>
        <dsp:cNvSpPr/>
      </dsp:nvSpPr>
      <dsp:spPr>
        <a:xfrm rot="18548144">
          <a:off x="4345823" y="1280778"/>
          <a:ext cx="1479456" cy="3739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366514" y="1399084"/>
        <a:ext cx="1367263" cy="224387"/>
      </dsp:txXfrm>
    </dsp:sp>
    <dsp:sp modelId="{16F45C77-355C-481F-AD56-8F9FF1D9E05F}">
      <dsp:nvSpPr>
        <dsp:cNvPr id="0" name=""/>
        <dsp:cNvSpPr/>
      </dsp:nvSpPr>
      <dsp:spPr>
        <a:xfrm>
          <a:off x="5518865" y="164808"/>
          <a:ext cx="691312" cy="691312"/>
        </a:xfrm>
        <a:prstGeom prst="ellipse">
          <a:avLst/>
        </a:prstGeom>
        <a:solidFill>
          <a:srgbClr val="5FCB3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kern="1200" dirty="0"/>
        </a:p>
      </dsp:txBody>
      <dsp:txXfrm>
        <a:off x="5620105" y="266048"/>
        <a:ext cx="488832" cy="488832"/>
      </dsp:txXfrm>
    </dsp:sp>
    <dsp:sp modelId="{AD1464D7-E918-40F8-B9B5-B970A6E5D7D5}">
      <dsp:nvSpPr>
        <dsp:cNvPr id="0" name=""/>
        <dsp:cNvSpPr/>
      </dsp:nvSpPr>
      <dsp:spPr>
        <a:xfrm rot="19651052">
          <a:off x="5130302" y="1258294"/>
          <a:ext cx="1589920" cy="4700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141334" y="1390181"/>
        <a:ext cx="1448892" cy="282056"/>
      </dsp:txXfrm>
    </dsp:sp>
    <dsp:sp modelId="{6A7AA4F8-BB3D-4148-9EE9-79575FCA4849}">
      <dsp:nvSpPr>
        <dsp:cNvPr id="0" name=""/>
        <dsp:cNvSpPr/>
      </dsp:nvSpPr>
      <dsp:spPr>
        <a:xfrm>
          <a:off x="7174415" y="132364"/>
          <a:ext cx="691312" cy="691312"/>
        </a:xfrm>
        <a:prstGeom prst="ellipse">
          <a:avLst/>
        </a:prstGeom>
        <a:solidFill>
          <a:srgbClr val="5FCB3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kern="1200" dirty="0"/>
        </a:p>
      </dsp:txBody>
      <dsp:txXfrm>
        <a:off x="7275655" y="233604"/>
        <a:ext cx="488832" cy="488832"/>
      </dsp:txXfrm>
    </dsp:sp>
    <dsp:sp modelId="{5ABB67DF-0E6A-4BF6-88AF-9C64C1D00EE7}">
      <dsp:nvSpPr>
        <dsp:cNvPr id="0" name=""/>
        <dsp:cNvSpPr/>
      </dsp:nvSpPr>
      <dsp:spPr>
        <a:xfrm rot="19072535">
          <a:off x="4857726" y="1170951"/>
          <a:ext cx="1271166" cy="4700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875940" y="1312266"/>
        <a:ext cx="1130138" cy="282056"/>
      </dsp:txXfrm>
    </dsp:sp>
    <dsp:sp modelId="{A68B5633-1737-4C03-ACDE-41F22F5366C3}">
      <dsp:nvSpPr>
        <dsp:cNvPr id="0" name=""/>
        <dsp:cNvSpPr/>
      </dsp:nvSpPr>
      <dsp:spPr>
        <a:xfrm>
          <a:off x="6320150" y="0"/>
          <a:ext cx="691312" cy="691312"/>
        </a:xfrm>
        <a:prstGeom prst="ellipse">
          <a:avLst/>
        </a:prstGeom>
        <a:solidFill>
          <a:srgbClr val="5FCB3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kern="1200" dirty="0"/>
        </a:p>
      </dsp:txBody>
      <dsp:txXfrm>
        <a:off x="6421390" y="101240"/>
        <a:ext cx="488832" cy="488832"/>
      </dsp:txXfrm>
    </dsp:sp>
    <dsp:sp modelId="{629CA149-AC29-4C71-A7EF-F3BD1B565204}">
      <dsp:nvSpPr>
        <dsp:cNvPr id="0" name=""/>
        <dsp:cNvSpPr/>
      </dsp:nvSpPr>
      <dsp:spPr>
        <a:xfrm rot="20064423">
          <a:off x="5138096" y="1621231"/>
          <a:ext cx="1234359" cy="4700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145014" y="1745709"/>
        <a:ext cx="1093331" cy="282056"/>
      </dsp:txXfrm>
    </dsp:sp>
    <dsp:sp modelId="{FF0E9C08-5D42-47BE-82D7-D2D6E1294F80}">
      <dsp:nvSpPr>
        <dsp:cNvPr id="0" name=""/>
        <dsp:cNvSpPr/>
      </dsp:nvSpPr>
      <dsp:spPr>
        <a:xfrm>
          <a:off x="6803106" y="843185"/>
          <a:ext cx="691312" cy="691312"/>
        </a:xfrm>
        <a:prstGeom prst="ellipse">
          <a:avLst/>
        </a:prstGeom>
        <a:solidFill>
          <a:srgbClr val="5FCB3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kern="1200" dirty="0"/>
        </a:p>
      </dsp:txBody>
      <dsp:txXfrm>
        <a:off x="6904346" y="944425"/>
        <a:ext cx="488832" cy="488832"/>
      </dsp:txXfrm>
    </dsp:sp>
    <dsp:sp modelId="{4A1E41C8-B0D4-43F4-814E-73B24580BA4B}">
      <dsp:nvSpPr>
        <dsp:cNvPr id="0" name=""/>
        <dsp:cNvSpPr/>
      </dsp:nvSpPr>
      <dsp:spPr>
        <a:xfrm rot="20653256">
          <a:off x="5140584" y="1977055"/>
          <a:ext cx="956492" cy="4700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143241" y="2090248"/>
        <a:ext cx="815464" cy="282056"/>
      </dsp:txXfrm>
    </dsp:sp>
    <dsp:sp modelId="{23660A04-BF54-4E0A-A02E-AA16AEFCE543}">
      <dsp:nvSpPr>
        <dsp:cNvPr id="0" name=""/>
        <dsp:cNvSpPr/>
      </dsp:nvSpPr>
      <dsp:spPr>
        <a:xfrm>
          <a:off x="6500204" y="1519714"/>
          <a:ext cx="691312" cy="691312"/>
        </a:xfrm>
        <a:prstGeom prst="ellipse">
          <a:avLst/>
        </a:prstGeom>
        <a:solidFill>
          <a:srgbClr val="5FCB3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kern="1200" dirty="0"/>
        </a:p>
      </dsp:txBody>
      <dsp:txXfrm>
        <a:off x="6601444" y="1620954"/>
        <a:ext cx="488832" cy="488832"/>
      </dsp:txXfrm>
    </dsp:sp>
    <dsp:sp modelId="{4E732252-9A57-4EE8-8CA3-55B402271C5A}">
      <dsp:nvSpPr>
        <dsp:cNvPr id="0" name=""/>
        <dsp:cNvSpPr/>
      </dsp:nvSpPr>
      <dsp:spPr>
        <a:xfrm rot="21288149">
          <a:off x="4820663" y="2219337"/>
          <a:ext cx="2500471" cy="4700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820953" y="2319743"/>
        <a:ext cx="2359443" cy="282056"/>
      </dsp:txXfrm>
    </dsp:sp>
    <dsp:sp modelId="{F26D7C19-5D7D-4FA4-A049-DAB942EB770B}">
      <dsp:nvSpPr>
        <dsp:cNvPr id="0" name=""/>
        <dsp:cNvSpPr/>
      </dsp:nvSpPr>
      <dsp:spPr>
        <a:xfrm>
          <a:off x="7420322" y="1954537"/>
          <a:ext cx="691312" cy="691312"/>
        </a:xfrm>
        <a:prstGeom prst="ellipse">
          <a:avLst/>
        </a:prstGeom>
        <a:solidFill>
          <a:srgbClr val="5FCB3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kern="1200" dirty="0"/>
        </a:p>
      </dsp:txBody>
      <dsp:txXfrm>
        <a:off x="7521562" y="2055777"/>
        <a:ext cx="488832" cy="488832"/>
      </dsp:txXfrm>
    </dsp:sp>
    <dsp:sp modelId="{1210243F-6342-4932-8F61-5390513EF2B8}">
      <dsp:nvSpPr>
        <dsp:cNvPr id="0" name=""/>
        <dsp:cNvSpPr/>
      </dsp:nvSpPr>
      <dsp:spPr>
        <a:xfrm rot="428428">
          <a:off x="4854131" y="2599462"/>
          <a:ext cx="1835597" cy="4700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854678" y="2684715"/>
        <a:ext cx="1694569" cy="282056"/>
      </dsp:txXfrm>
    </dsp:sp>
    <dsp:sp modelId="{5AC2FB23-9C56-42CE-A479-E80215788D81}">
      <dsp:nvSpPr>
        <dsp:cNvPr id="0" name=""/>
        <dsp:cNvSpPr/>
      </dsp:nvSpPr>
      <dsp:spPr>
        <a:xfrm>
          <a:off x="6805190" y="2661595"/>
          <a:ext cx="691312" cy="691312"/>
        </a:xfrm>
        <a:prstGeom prst="ellipse">
          <a:avLst/>
        </a:prstGeom>
        <a:solidFill>
          <a:srgbClr val="5FCB3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kern="1200" dirty="0"/>
        </a:p>
      </dsp:txBody>
      <dsp:txXfrm>
        <a:off x="6906430" y="2762835"/>
        <a:ext cx="488832" cy="488832"/>
      </dsp:txXfrm>
    </dsp:sp>
    <dsp:sp modelId="{E30EEB23-9FEE-4417-A424-4B6BCEE05F48}">
      <dsp:nvSpPr>
        <dsp:cNvPr id="0" name=""/>
        <dsp:cNvSpPr/>
      </dsp:nvSpPr>
      <dsp:spPr>
        <a:xfrm rot="2514920">
          <a:off x="4528768" y="3019579"/>
          <a:ext cx="613506" cy="4700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546810" y="3066491"/>
        <a:ext cx="472478" cy="282056"/>
      </dsp:txXfrm>
    </dsp:sp>
    <dsp:sp modelId="{8E3333E0-2782-407F-8190-120CE9D25EBF}">
      <dsp:nvSpPr>
        <dsp:cNvPr id="0" name=""/>
        <dsp:cNvSpPr/>
      </dsp:nvSpPr>
      <dsp:spPr>
        <a:xfrm>
          <a:off x="4963015" y="3333730"/>
          <a:ext cx="691312" cy="691312"/>
        </a:xfrm>
        <a:prstGeom prst="ellipse">
          <a:avLst/>
        </a:prstGeom>
        <a:solidFill>
          <a:srgbClr val="5FCB3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kern="1200" dirty="0"/>
        </a:p>
      </dsp:txBody>
      <dsp:txXfrm>
        <a:off x="5064255" y="3434970"/>
        <a:ext cx="488832" cy="488832"/>
      </dsp:txXfrm>
    </dsp:sp>
    <dsp:sp modelId="{95E417E1-27A3-4A2E-83F2-CD478B4434C8}">
      <dsp:nvSpPr>
        <dsp:cNvPr id="0" name=""/>
        <dsp:cNvSpPr/>
      </dsp:nvSpPr>
      <dsp:spPr>
        <a:xfrm rot="4914050">
          <a:off x="4056649" y="3194593"/>
          <a:ext cx="393856" cy="4700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107404" y="3230122"/>
        <a:ext cx="275699" cy="282056"/>
      </dsp:txXfrm>
    </dsp:sp>
    <dsp:sp modelId="{EE04F556-FA1B-43E1-B087-069B0B328E98}">
      <dsp:nvSpPr>
        <dsp:cNvPr id="0" name=""/>
        <dsp:cNvSpPr/>
      </dsp:nvSpPr>
      <dsp:spPr>
        <a:xfrm>
          <a:off x="3978457" y="3579649"/>
          <a:ext cx="691312" cy="691312"/>
        </a:xfrm>
        <a:prstGeom prst="ellipse">
          <a:avLst/>
        </a:prstGeom>
        <a:solidFill>
          <a:srgbClr val="5FCB3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kern="1200" dirty="0"/>
        </a:p>
      </dsp:txBody>
      <dsp:txXfrm>
        <a:off x="4079697" y="3680889"/>
        <a:ext cx="488832" cy="488832"/>
      </dsp:txXfrm>
    </dsp:sp>
    <dsp:sp modelId="{E49E5895-7DC1-4956-8396-86CD6B3DDFF7}">
      <dsp:nvSpPr>
        <dsp:cNvPr id="0" name=""/>
        <dsp:cNvSpPr/>
      </dsp:nvSpPr>
      <dsp:spPr>
        <a:xfrm rot="7439729">
          <a:off x="2583629" y="3585702"/>
          <a:ext cx="1506312" cy="4700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693569" y="3621258"/>
        <a:ext cx="1365284" cy="282056"/>
      </dsp:txXfrm>
    </dsp:sp>
    <dsp:sp modelId="{E2C83407-21D5-4E27-9356-2DC00DE40037}">
      <dsp:nvSpPr>
        <dsp:cNvPr id="0" name=""/>
        <dsp:cNvSpPr/>
      </dsp:nvSpPr>
      <dsp:spPr>
        <a:xfrm>
          <a:off x="2338035" y="4443510"/>
          <a:ext cx="691312" cy="691312"/>
        </a:xfrm>
        <a:prstGeom prst="ellipse">
          <a:avLst/>
        </a:prstGeom>
        <a:solidFill>
          <a:srgbClr val="5FCB3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kern="1200" dirty="0"/>
        </a:p>
      </dsp:txBody>
      <dsp:txXfrm>
        <a:off x="2439275" y="4544750"/>
        <a:ext cx="488832" cy="488832"/>
      </dsp:txXfrm>
    </dsp:sp>
    <dsp:sp modelId="{57A5B769-BC96-451C-9B05-F1E9A2B67B54}">
      <dsp:nvSpPr>
        <dsp:cNvPr id="0" name=""/>
        <dsp:cNvSpPr/>
      </dsp:nvSpPr>
      <dsp:spPr>
        <a:xfrm rot="8230368">
          <a:off x="1393825" y="3734962"/>
          <a:ext cx="2600624" cy="4700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1516054" y="3781045"/>
        <a:ext cx="2459596" cy="282056"/>
      </dsp:txXfrm>
    </dsp:sp>
    <dsp:sp modelId="{ABC8593A-4ACA-4468-8F96-5E5FB6D4D7C1}">
      <dsp:nvSpPr>
        <dsp:cNvPr id="0" name=""/>
        <dsp:cNvSpPr/>
      </dsp:nvSpPr>
      <dsp:spPr>
        <a:xfrm>
          <a:off x="1075195" y="4804551"/>
          <a:ext cx="691312" cy="691312"/>
        </a:xfrm>
        <a:prstGeom prst="ellipse">
          <a:avLst/>
        </a:prstGeom>
        <a:solidFill>
          <a:srgbClr val="5FCB3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kern="1200" dirty="0"/>
        </a:p>
      </dsp:txBody>
      <dsp:txXfrm>
        <a:off x="1176435" y="4905791"/>
        <a:ext cx="488832" cy="488832"/>
      </dsp:txXfrm>
    </dsp:sp>
    <dsp:sp modelId="{9CA93C95-09AC-4AA8-9055-12C8F298911C}">
      <dsp:nvSpPr>
        <dsp:cNvPr id="0" name=""/>
        <dsp:cNvSpPr/>
      </dsp:nvSpPr>
      <dsp:spPr>
        <a:xfrm rot="8965415">
          <a:off x="1303862" y="3357318"/>
          <a:ext cx="2414408" cy="4700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1435085" y="3415466"/>
        <a:ext cx="2273380" cy="282056"/>
      </dsp:txXfrm>
    </dsp:sp>
    <dsp:sp modelId="{79125954-8489-464C-BA33-2212C2983A89}">
      <dsp:nvSpPr>
        <dsp:cNvPr id="0" name=""/>
        <dsp:cNvSpPr/>
      </dsp:nvSpPr>
      <dsp:spPr>
        <a:xfrm>
          <a:off x="743256" y="4086977"/>
          <a:ext cx="691312" cy="691312"/>
        </a:xfrm>
        <a:prstGeom prst="ellipse">
          <a:avLst/>
        </a:prstGeom>
        <a:solidFill>
          <a:srgbClr val="5FCB3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kern="1200" dirty="0"/>
        </a:p>
      </dsp:txBody>
      <dsp:txXfrm>
        <a:off x="844496" y="4188217"/>
        <a:ext cx="488832" cy="488832"/>
      </dsp:txXfrm>
    </dsp:sp>
    <dsp:sp modelId="{023ACB86-8BF3-4085-A73F-85CFEFDF72B7}">
      <dsp:nvSpPr>
        <dsp:cNvPr id="0" name=""/>
        <dsp:cNvSpPr/>
      </dsp:nvSpPr>
      <dsp:spPr>
        <a:xfrm rot="9571588">
          <a:off x="1946818" y="2904471"/>
          <a:ext cx="1656801" cy="4700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083392" y="2973825"/>
        <a:ext cx="1515773" cy="282056"/>
      </dsp:txXfrm>
    </dsp:sp>
    <dsp:sp modelId="{FCC42D2B-1DA1-43F8-A694-6D1A253B7210}">
      <dsp:nvSpPr>
        <dsp:cNvPr id="0" name=""/>
        <dsp:cNvSpPr/>
      </dsp:nvSpPr>
      <dsp:spPr>
        <a:xfrm>
          <a:off x="1314987" y="3209997"/>
          <a:ext cx="691312" cy="691312"/>
        </a:xfrm>
        <a:prstGeom prst="ellipse">
          <a:avLst/>
        </a:prstGeom>
        <a:solidFill>
          <a:srgbClr val="5FCB3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kern="1200" dirty="0"/>
        </a:p>
      </dsp:txBody>
      <dsp:txXfrm>
        <a:off x="1416227" y="3311237"/>
        <a:ext cx="488832" cy="488832"/>
      </dsp:txXfrm>
    </dsp:sp>
    <dsp:sp modelId="{CC18508B-B83C-4051-BD98-CD626FAB029E}">
      <dsp:nvSpPr>
        <dsp:cNvPr id="0" name=""/>
        <dsp:cNvSpPr/>
      </dsp:nvSpPr>
      <dsp:spPr>
        <a:xfrm rot="10218128">
          <a:off x="1313841" y="2695974"/>
          <a:ext cx="2129540" cy="4700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1453861" y="2778114"/>
        <a:ext cx="1988512" cy="282056"/>
      </dsp:txXfrm>
    </dsp:sp>
    <dsp:sp modelId="{7E0E5E19-0F1D-4F0B-9434-3CFA9677FBB8}">
      <dsp:nvSpPr>
        <dsp:cNvPr id="0" name=""/>
        <dsp:cNvSpPr/>
      </dsp:nvSpPr>
      <dsp:spPr>
        <a:xfrm>
          <a:off x="514684" y="2844829"/>
          <a:ext cx="691312" cy="691312"/>
        </a:xfrm>
        <a:prstGeom prst="ellipse">
          <a:avLst/>
        </a:prstGeom>
        <a:solidFill>
          <a:srgbClr val="5FCB3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kern="1200" dirty="0"/>
        </a:p>
      </dsp:txBody>
      <dsp:txXfrm>
        <a:off x="615924" y="2946069"/>
        <a:ext cx="488832" cy="488832"/>
      </dsp:txXfrm>
    </dsp:sp>
    <dsp:sp modelId="{5DAEF4AF-C7CF-4AFA-91E5-8F55250C54FC}">
      <dsp:nvSpPr>
        <dsp:cNvPr id="0" name=""/>
        <dsp:cNvSpPr/>
      </dsp:nvSpPr>
      <dsp:spPr>
        <a:xfrm rot="11063020">
          <a:off x="1143244" y="2254197"/>
          <a:ext cx="2319671" cy="4700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1284066" y="2353605"/>
        <a:ext cx="2178643" cy="282056"/>
      </dsp:txXfrm>
    </dsp:sp>
    <dsp:sp modelId="{1E3356DD-E82A-419C-80A9-0DE1A529E0EC}">
      <dsp:nvSpPr>
        <dsp:cNvPr id="0" name=""/>
        <dsp:cNvSpPr/>
      </dsp:nvSpPr>
      <dsp:spPr>
        <a:xfrm>
          <a:off x="363007" y="2021361"/>
          <a:ext cx="691312" cy="691312"/>
        </a:xfrm>
        <a:prstGeom prst="ellipse">
          <a:avLst/>
        </a:prstGeom>
        <a:solidFill>
          <a:srgbClr val="5FCB3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kern="1200" dirty="0"/>
        </a:p>
      </dsp:txBody>
      <dsp:txXfrm>
        <a:off x="464247" y="2122601"/>
        <a:ext cx="488832" cy="488832"/>
      </dsp:txXfrm>
    </dsp:sp>
    <dsp:sp modelId="{96707CF9-F72B-48B8-9DD3-94CF1ECD261D}">
      <dsp:nvSpPr>
        <dsp:cNvPr id="0" name=""/>
        <dsp:cNvSpPr/>
      </dsp:nvSpPr>
      <dsp:spPr>
        <a:xfrm rot="11680756">
          <a:off x="3106016" y="2177822"/>
          <a:ext cx="409449" cy="4700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226846" y="2287404"/>
        <a:ext cx="286614" cy="282056"/>
      </dsp:txXfrm>
    </dsp:sp>
    <dsp:sp modelId="{C7686A80-9B14-4AEE-9157-FFA1A2F6E6F2}">
      <dsp:nvSpPr>
        <dsp:cNvPr id="0" name=""/>
        <dsp:cNvSpPr/>
      </dsp:nvSpPr>
      <dsp:spPr>
        <a:xfrm>
          <a:off x="2430052" y="1927056"/>
          <a:ext cx="691312" cy="691312"/>
        </a:xfrm>
        <a:prstGeom prst="ellipse">
          <a:avLst/>
        </a:prstGeom>
        <a:solidFill>
          <a:srgbClr val="5FCB3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kern="1200" dirty="0"/>
        </a:p>
      </dsp:txBody>
      <dsp:txXfrm>
        <a:off x="2531292" y="2028296"/>
        <a:ext cx="488832" cy="488832"/>
      </dsp:txXfrm>
    </dsp:sp>
    <dsp:sp modelId="{C32E2A46-2398-41E5-B8C0-3EC039FF4DF5}">
      <dsp:nvSpPr>
        <dsp:cNvPr id="0" name=""/>
        <dsp:cNvSpPr/>
      </dsp:nvSpPr>
      <dsp:spPr>
        <a:xfrm rot="13759303">
          <a:off x="3384104" y="1749054"/>
          <a:ext cx="401023" cy="4700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483466" y="1888691"/>
        <a:ext cx="280716" cy="282056"/>
      </dsp:txXfrm>
    </dsp:sp>
    <dsp:sp modelId="{82EB790F-78E8-4E42-AEEF-C26BD73E5D19}">
      <dsp:nvSpPr>
        <dsp:cNvPr id="0" name=""/>
        <dsp:cNvSpPr/>
      </dsp:nvSpPr>
      <dsp:spPr>
        <a:xfrm>
          <a:off x="2882109" y="1223249"/>
          <a:ext cx="691312" cy="691312"/>
        </a:xfrm>
        <a:prstGeom prst="ellipse">
          <a:avLst/>
        </a:prstGeom>
        <a:solidFill>
          <a:srgbClr val="5FCB3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kern="1200" dirty="0"/>
        </a:p>
      </dsp:txBody>
      <dsp:txXfrm>
        <a:off x="2983349" y="1324489"/>
        <a:ext cx="488832" cy="488832"/>
      </dsp:txXfrm>
    </dsp:sp>
    <dsp:sp modelId="{335C4C76-DE3A-4123-AF0E-E36ECF65890B}">
      <dsp:nvSpPr>
        <dsp:cNvPr id="0" name=""/>
        <dsp:cNvSpPr/>
      </dsp:nvSpPr>
      <dsp:spPr>
        <a:xfrm rot="15193113">
          <a:off x="3634060" y="1400726"/>
          <a:ext cx="411785" cy="4700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713661" y="1553881"/>
        <a:ext cx="288250" cy="282056"/>
      </dsp:txXfrm>
    </dsp:sp>
    <dsp:sp modelId="{B10D24F0-6B38-4B28-8DBF-A7CC3F3AF15F}">
      <dsp:nvSpPr>
        <dsp:cNvPr id="0" name=""/>
        <dsp:cNvSpPr/>
      </dsp:nvSpPr>
      <dsp:spPr>
        <a:xfrm>
          <a:off x="3278971" y="576090"/>
          <a:ext cx="691312" cy="691312"/>
        </a:xfrm>
        <a:prstGeom prst="ellipse">
          <a:avLst/>
        </a:prstGeom>
        <a:solidFill>
          <a:srgbClr val="5FCB3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kern="1200" dirty="0"/>
        </a:p>
      </dsp:txBody>
      <dsp:txXfrm>
        <a:off x="3380211" y="677330"/>
        <a:ext cx="488832" cy="488832"/>
      </dsp:txXfrm>
    </dsp:sp>
    <dsp:sp modelId="{DCEC49C7-97D3-4F4E-8E61-42A363ECFC2F}">
      <dsp:nvSpPr>
        <dsp:cNvPr id="0" name=""/>
        <dsp:cNvSpPr/>
      </dsp:nvSpPr>
      <dsp:spPr>
        <a:xfrm rot="16385451">
          <a:off x="3621160" y="1114202"/>
          <a:ext cx="1175578" cy="4700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687872" y="1278631"/>
        <a:ext cx="1034550" cy="282056"/>
      </dsp:txXfrm>
    </dsp:sp>
    <dsp:sp modelId="{2355A579-3E77-443F-9B59-7931BAE839C4}">
      <dsp:nvSpPr>
        <dsp:cNvPr id="0" name=""/>
        <dsp:cNvSpPr/>
      </dsp:nvSpPr>
      <dsp:spPr>
        <a:xfrm>
          <a:off x="3917485" y="0"/>
          <a:ext cx="691312" cy="691312"/>
        </a:xfrm>
        <a:prstGeom prst="ellipse">
          <a:avLst/>
        </a:prstGeom>
        <a:solidFill>
          <a:srgbClr val="5FCB3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rPr>
            <a:t>กลุ่มแคร์</a:t>
          </a:r>
          <a:endParaRPr lang="en-US" sz="2400" kern="1200" dirty="0"/>
        </a:p>
      </dsp:txBody>
      <dsp:txXfrm>
        <a:off x="4018725" y="101240"/>
        <a:ext cx="488832" cy="488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DB2575A-4335-43E5-BDDC-F124F4EAE4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21B5152-1BD7-41E9-9498-4333C33D4E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CFD0887-9588-4424-B88C-8CF601D53C05}" type="datetimeFigureOut">
              <a:rPr lang="en-US"/>
              <a:pPr>
                <a:defRPr/>
              </a:pPr>
              <a:t>8/31/18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C5D4099-618F-465A-B856-E27669512E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09D8F61-6784-46A9-9CF5-43A1F6C5B6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EE9D29B-AFD3-4C02-98B9-793E2E3E12B7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1511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BF5E013-4893-4631-8421-9B88696FD2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FCCEBD5-F19B-4917-B218-29ACFD60785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000F7F7-4DB9-4264-ABD4-62B209CDA7D0}" type="datetimeFigureOut">
              <a:rPr lang="en-US"/>
              <a:pPr>
                <a:defRPr/>
              </a:pPr>
              <a:t>8/31/18</a:t>
            </a:fld>
            <a:endParaRPr lang="th-TH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A68F3AD6-CE2A-4DF6-8818-18202A77CC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BE4BCE4A-03D5-4FFA-98BD-3550E38FF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E63C4C-7647-44F5-8625-18CCB4DA32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0FA231-6550-424F-86A3-DD940D5375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EC44712-C393-47CF-8934-495BEF6AA968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69081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0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6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72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68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ตัวแทนรูปบนสไลด์ 1">
            <a:extLst>
              <a:ext uri="{FF2B5EF4-FFF2-40B4-BE49-F238E27FC236}">
                <a16:creationId xmlns:a16="http://schemas.microsoft.com/office/drawing/2014/main" xmlns="" id="{0DA98A1F-17ED-4F47-8B95-7373B228B2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ตัวแทนบันทึกย่อ 2">
            <a:extLst>
              <a:ext uri="{FF2B5EF4-FFF2-40B4-BE49-F238E27FC236}">
                <a16:creationId xmlns:a16="http://schemas.microsoft.com/office/drawing/2014/main" xmlns="" id="{7A817C8C-0092-4D75-89C3-AF6E1C1442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th-TH"/>
              <a:t>       </a:t>
            </a:r>
            <a:endParaRPr lang="th-TH" altLang="th-TH"/>
          </a:p>
        </p:txBody>
      </p:sp>
      <p:sp>
        <p:nvSpPr>
          <p:cNvPr id="9220" name="ตัวแทนหมายเลขสไลด์ 3">
            <a:extLst>
              <a:ext uri="{FF2B5EF4-FFF2-40B4-BE49-F238E27FC236}">
                <a16:creationId xmlns:a16="http://schemas.microsoft.com/office/drawing/2014/main" xmlns="" id="{40A64F82-70DB-4DDE-A1B1-21BA492C16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CA189F-F62F-47A3-8795-7F4DC2AFF3D8}" type="slidenum">
              <a:rPr lang="th-TH" altLang="th-TH" sz="1200" smtClean="0"/>
              <a:pPr/>
              <a:t>5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1423102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ตัวแทนรูปบนสไลด์ 1">
            <a:extLst>
              <a:ext uri="{FF2B5EF4-FFF2-40B4-BE49-F238E27FC236}">
                <a16:creationId xmlns:a16="http://schemas.microsoft.com/office/drawing/2014/main" xmlns="" id="{3833FC2D-3E77-4172-8E35-D0B46F82F7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ตัวแทนบันทึกย่อ 2">
            <a:extLst>
              <a:ext uri="{FF2B5EF4-FFF2-40B4-BE49-F238E27FC236}">
                <a16:creationId xmlns:a16="http://schemas.microsoft.com/office/drawing/2014/main" xmlns="" id="{38880507-F949-488C-89F6-21C0DC5FF7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25604" name="ตัวแทนหมายเลขสไลด์ 3">
            <a:extLst>
              <a:ext uri="{FF2B5EF4-FFF2-40B4-BE49-F238E27FC236}">
                <a16:creationId xmlns:a16="http://schemas.microsoft.com/office/drawing/2014/main" xmlns="" id="{6392DEA1-C9EC-4FA5-89CD-50810F0996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A1F5101-DFDA-43D8-A07A-1C1F4EDA6F1D}" type="slidenum">
              <a:rPr lang="th-TH" altLang="th-TH" sz="1200" smtClean="0"/>
              <a:pPr/>
              <a:t>14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426783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ตัวแทนรูปบนสไลด์ 1">
            <a:extLst>
              <a:ext uri="{FF2B5EF4-FFF2-40B4-BE49-F238E27FC236}">
                <a16:creationId xmlns:a16="http://schemas.microsoft.com/office/drawing/2014/main" xmlns="" id="{6761ACFE-893C-473B-B917-EBD962FBD4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ตัวแทนบันทึกย่อ 2">
            <a:extLst>
              <a:ext uri="{FF2B5EF4-FFF2-40B4-BE49-F238E27FC236}">
                <a16:creationId xmlns:a16="http://schemas.microsoft.com/office/drawing/2014/main" xmlns="" id="{9D7F0416-4FB6-4DF5-A28C-9D71065987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34820" name="ตัวแทนหมายเลขสไลด์ 3">
            <a:extLst>
              <a:ext uri="{FF2B5EF4-FFF2-40B4-BE49-F238E27FC236}">
                <a16:creationId xmlns:a16="http://schemas.microsoft.com/office/drawing/2014/main" xmlns="" id="{299E525B-3017-4AD5-8EE2-C853EA49A5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9759605-90BA-451C-84E2-A0211E6B623A}" type="slidenum">
              <a:rPr lang="th-TH" altLang="th-TH" sz="1200" smtClean="0"/>
              <a:pPr/>
              <a:t>16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915561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ตัวแทนรูปบนสไลด์ 1">
            <a:extLst>
              <a:ext uri="{FF2B5EF4-FFF2-40B4-BE49-F238E27FC236}">
                <a16:creationId xmlns:a16="http://schemas.microsoft.com/office/drawing/2014/main" xmlns="" id="{A19587A3-47A7-48DF-915B-DEF13C98B6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ตัวแทนบันทึกย่อ 2">
            <a:extLst>
              <a:ext uri="{FF2B5EF4-FFF2-40B4-BE49-F238E27FC236}">
                <a16:creationId xmlns:a16="http://schemas.microsoft.com/office/drawing/2014/main" xmlns="" id="{9A2DCF93-2B48-4AF3-BC53-CB9076DDFA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11268" name="ตัวแทนหมายเลขสไลด์ 3">
            <a:extLst>
              <a:ext uri="{FF2B5EF4-FFF2-40B4-BE49-F238E27FC236}">
                <a16:creationId xmlns:a16="http://schemas.microsoft.com/office/drawing/2014/main" xmlns="" id="{58FBDA0B-FA3D-4140-A4CF-AA789C0D74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C56019F-88B1-4575-9698-4DBCAA22E966}" type="slidenum">
              <a:rPr lang="th-TH" altLang="th-TH" sz="1200" smtClean="0"/>
              <a:pPr/>
              <a:t>6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1559265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ตัวแทนรูปบนสไลด์ 1">
            <a:extLst>
              <a:ext uri="{FF2B5EF4-FFF2-40B4-BE49-F238E27FC236}">
                <a16:creationId xmlns:a16="http://schemas.microsoft.com/office/drawing/2014/main" xmlns="" id="{3C6C4D1C-8C03-497B-BD15-5019111526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ตัวแทนบันทึกย่อ 2">
            <a:extLst>
              <a:ext uri="{FF2B5EF4-FFF2-40B4-BE49-F238E27FC236}">
                <a16:creationId xmlns:a16="http://schemas.microsoft.com/office/drawing/2014/main" xmlns="" id="{BAE7D0F6-A0E0-4134-947B-32C87AF3D5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13316" name="ตัวแทนหมายเลขสไลด์ 3">
            <a:extLst>
              <a:ext uri="{FF2B5EF4-FFF2-40B4-BE49-F238E27FC236}">
                <a16:creationId xmlns:a16="http://schemas.microsoft.com/office/drawing/2014/main" xmlns="" id="{9325F008-63AA-4AFC-BBE3-F7A2406EE9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40F1BF9-610F-4A71-9482-2A5D21723FF8}" type="slidenum">
              <a:rPr lang="th-TH" altLang="th-TH" sz="1200" smtClean="0"/>
              <a:pPr/>
              <a:t>7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828045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ตัวแทนรูปบนสไลด์ 1">
            <a:extLst>
              <a:ext uri="{FF2B5EF4-FFF2-40B4-BE49-F238E27FC236}">
                <a16:creationId xmlns:a16="http://schemas.microsoft.com/office/drawing/2014/main" xmlns="" id="{B9130CB9-58B8-4AFD-9929-96FBE16B0C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ตัวแทนบันทึกย่อ 2">
            <a:extLst>
              <a:ext uri="{FF2B5EF4-FFF2-40B4-BE49-F238E27FC236}">
                <a16:creationId xmlns:a16="http://schemas.microsoft.com/office/drawing/2014/main" xmlns="" id="{08B22CB6-4A99-42E2-9BE3-530CF9D5B3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15364" name="ตัวแทนหมายเลขสไลด์ 3">
            <a:extLst>
              <a:ext uri="{FF2B5EF4-FFF2-40B4-BE49-F238E27FC236}">
                <a16:creationId xmlns:a16="http://schemas.microsoft.com/office/drawing/2014/main" xmlns="" id="{16E8F2AE-3D54-4D80-821E-D882CF0C25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81CA94C-8968-4C5A-BE23-D30C29886BFB}" type="slidenum">
              <a:rPr lang="th-TH" altLang="th-TH" sz="1200" smtClean="0"/>
              <a:pPr/>
              <a:t>8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1261324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ตัวแทนรูปบนสไลด์ 1">
            <a:extLst>
              <a:ext uri="{FF2B5EF4-FFF2-40B4-BE49-F238E27FC236}">
                <a16:creationId xmlns:a16="http://schemas.microsoft.com/office/drawing/2014/main" xmlns="" id="{5F1B3A52-AAAC-48A6-94CB-DBC4772DE1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ตัวแทนบันทึกย่อ 2">
            <a:extLst>
              <a:ext uri="{FF2B5EF4-FFF2-40B4-BE49-F238E27FC236}">
                <a16:creationId xmlns:a16="http://schemas.microsoft.com/office/drawing/2014/main" xmlns="" id="{251B2C24-F0F2-43F0-959C-A6592E5DBB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17412" name="ตัวแทนหมายเลขสไลด์ 3">
            <a:extLst>
              <a:ext uri="{FF2B5EF4-FFF2-40B4-BE49-F238E27FC236}">
                <a16:creationId xmlns:a16="http://schemas.microsoft.com/office/drawing/2014/main" xmlns="" id="{2377FCBD-958D-41A1-B2B0-7114450328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B9C4399-CE68-4F49-802E-9855F8574D01}" type="slidenum">
              <a:rPr lang="th-TH" altLang="th-TH" sz="1200" smtClean="0"/>
              <a:pPr/>
              <a:t>9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1678364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ตัวแทนรูปบนสไลด์ 1">
            <a:extLst>
              <a:ext uri="{FF2B5EF4-FFF2-40B4-BE49-F238E27FC236}">
                <a16:creationId xmlns:a16="http://schemas.microsoft.com/office/drawing/2014/main" xmlns="" id="{BBB3D903-3163-40AF-8C7F-98A93F6678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ตัวแทนบันทึกย่อ 2">
            <a:extLst>
              <a:ext uri="{FF2B5EF4-FFF2-40B4-BE49-F238E27FC236}">
                <a16:creationId xmlns:a16="http://schemas.microsoft.com/office/drawing/2014/main" xmlns="" id="{8DAB3EC4-AA9D-4FC1-8F8D-F905DDC57F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19460" name="ตัวแทนหมายเลขสไลด์ 3">
            <a:extLst>
              <a:ext uri="{FF2B5EF4-FFF2-40B4-BE49-F238E27FC236}">
                <a16:creationId xmlns:a16="http://schemas.microsoft.com/office/drawing/2014/main" xmlns="" id="{18DCDE72-3B2C-4639-91A8-4542480ED9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CB9CE9D-B3DA-46CF-A8B9-81761008CBFB}" type="slidenum">
              <a:rPr lang="th-TH" altLang="th-TH" sz="1200" smtClean="0"/>
              <a:pPr/>
              <a:t>10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1082818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ตัวแทนรูปบนสไลด์ 1">
            <a:extLst>
              <a:ext uri="{FF2B5EF4-FFF2-40B4-BE49-F238E27FC236}">
                <a16:creationId xmlns:a16="http://schemas.microsoft.com/office/drawing/2014/main" xmlns="" id="{6A08FBF6-FA10-495B-8E97-F6B85FCA17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ตัวแทนบันทึกย่อ 2">
            <a:extLst>
              <a:ext uri="{FF2B5EF4-FFF2-40B4-BE49-F238E27FC236}">
                <a16:creationId xmlns:a16="http://schemas.microsoft.com/office/drawing/2014/main" xmlns="" id="{6788BA20-5D6A-4671-9569-AC0BC5CFA2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21508" name="ตัวแทนหมายเลขสไลด์ 3">
            <a:extLst>
              <a:ext uri="{FF2B5EF4-FFF2-40B4-BE49-F238E27FC236}">
                <a16:creationId xmlns:a16="http://schemas.microsoft.com/office/drawing/2014/main" xmlns="" id="{A9E0E830-C1CF-4EE5-A587-5606A0F7B3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1F438E3-48DF-4ACD-A8EC-C350F5EFACDB}" type="slidenum">
              <a:rPr lang="th-TH" altLang="th-TH" sz="1200" smtClean="0"/>
              <a:pPr/>
              <a:t>11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1146390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ตัวแทนรูปบนสไลด์ 1">
            <a:extLst>
              <a:ext uri="{FF2B5EF4-FFF2-40B4-BE49-F238E27FC236}">
                <a16:creationId xmlns:a16="http://schemas.microsoft.com/office/drawing/2014/main" xmlns="" id="{F39E231A-3E60-4CCA-9942-C4A7C91386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ตัวแทนบันทึกย่อ 2">
            <a:extLst>
              <a:ext uri="{FF2B5EF4-FFF2-40B4-BE49-F238E27FC236}">
                <a16:creationId xmlns:a16="http://schemas.microsoft.com/office/drawing/2014/main" xmlns="" id="{2D117C4F-8CE5-460B-AEF8-4863165398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23556" name="ตัวแทนหมายเลขสไลด์ 3">
            <a:extLst>
              <a:ext uri="{FF2B5EF4-FFF2-40B4-BE49-F238E27FC236}">
                <a16:creationId xmlns:a16="http://schemas.microsoft.com/office/drawing/2014/main" xmlns="" id="{E58DBC77-C01F-45BD-9CD5-BBA744E2CB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62CBC92-A727-4F77-AC0F-EE17DB142C65}" type="slidenum">
              <a:rPr lang="th-TH" altLang="th-TH" sz="1200" smtClean="0"/>
              <a:pPr/>
              <a:t>12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160323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ตัวแทนรูปบนสไลด์ 1">
            <a:extLst>
              <a:ext uri="{FF2B5EF4-FFF2-40B4-BE49-F238E27FC236}">
                <a16:creationId xmlns:a16="http://schemas.microsoft.com/office/drawing/2014/main" xmlns="" id="{2959DA0C-C97A-49DA-B81C-3B7FEB08C4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ตัวแทนบันทึกย่อ 2">
            <a:extLst>
              <a:ext uri="{FF2B5EF4-FFF2-40B4-BE49-F238E27FC236}">
                <a16:creationId xmlns:a16="http://schemas.microsoft.com/office/drawing/2014/main" xmlns="" id="{8FD8E9BB-A0C7-4CE4-B56B-EBA90739AE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29700" name="ตัวแทนหมายเลขสไลด์ 3">
            <a:extLst>
              <a:ext uri="{FF2B5EF4-FFF2-40B4-BE49-F238E27FC236}">
                <a16:creationId xmlns:a16="http://schemas.microsoft.com/office/drawing/2014/main" xmlns="" id="{799AE94A-B3E3-4D80-954D-B81BF2578D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F9303A0-DDC0-4B19-AC70-E6328AA3FD90}" type="slidenum">
              <a:rPr lang="th-TH" altLang="th-TH" sz="1200" smtClean="0"/>
              <a:pPr/>
              <a:t>13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75965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23F9B7-8AC9-43CE-8594-48A3A26E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0D8F8-A14F-45B7-8720-92868F709EAC}" type="datetimeFigureOut">
              <a:rPr lang="en-US"/>
              <a:pPr>
                <a:defRPr/>
              </a:pPr>
              <a:t>8/31/18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67393D-7990-4D98-AEF5-DA626015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581F86-D9F4-4CE3-9905-DCA65AC6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C818-97CD-4601-9597-276AD70C6C1A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97463887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C8B7F7-4626-42FC-8C2F-D14CD5E84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656DF-7191-4324-8A39-C4F1E909461B}" type="datetimeFigureOut">
              <a:rPr lang="en-US"/>
              <a:pPr>
                <a:defRPr/>
              </a:pPr>
              <a:t>8/31/18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5BCA13-F089-4413-8AA1-A4EFDBBA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DB5E4D-41E3-4DEF-9BE9-EF38A5DB5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DD5F5-9A79-49EC-B329-A3A04D839953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72053598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97BC8F-866F-4CD1-9B83-DEE7B26F5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1DE29-E3B3-4ED9-AEDB-F0024C9BBFB2}" type="datetimeFigureOut">
              <a:rPr lang="en-US"/>
              <a:pPr>
                <a:defRPr/>
              </a:pPr>
              <a:t>8/31/18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2C0993-9DAE-4C13-B69C-D8F8BB6D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C3B6DB-993C-419B-8853-6013793B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881E3-CDEC-4737-B70D-A85B06FC373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71833939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034922-AE9F-477B-A325-D76FBA55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982E-9A32-4235-9989-6A653B7C38D4}" type="datetimeFigureOut">
              <a:rPr lang="en-US"/>
              <a:pPr>
                <a:defRPr/>
              </a:pPr>
              <a:t>8/31/18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031522-AB80-410D-B6D7-EB2108A4A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C3F611-5176-4F85-A52F-ACB48DCD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2CA1B-9176-4DA4-80A2-BCDC89A2E75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81018546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1FB572-E2E7-42D4-8976-97B6E8381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CC5F5-F85D-47FA-8DD8-E5B2A87CD130}" type="datetimeFigureOut">
              <a:rPr lang="en-US"/>
              <a:pPr>
                <a:defRPr/>
              </a:pPr>
              <a:t>8/31/18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18B2FD-B9B8-4918-9DFE-7D2440D31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71F64B-03F7-4F17-95D5-7B41A6FA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587F4-D81D-4F2A-B179-F9E06A81F877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21099161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966568E-8129-4C5F-A963-5A923A4A6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21733-27D0-4A48-980A-7871FB914811}" type="datetimeFigureOut">
              <a:rPr lang="en-US"/>
              <a:pPr>
                <a:defRPr/>
              </a:pPr>
              <a:t>8/31/18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8AE0883-1D0D-4203-9187-0E4B072BD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244A73D-182D-4F99-B99C-36A8FE49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27800-E8D9-4585-8F1F-03B580CEE51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8899741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F5B2069C-1CD4-44E9-A718-C8619E46F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16985-F1BB-4FAF-BE63-176E62077CC8}" type="datetimeFigureOut">
              <a:rPr lang="en-US"/>
              <a:pPr>
                <a:defRPr/>
              </a:pPr>
              <a:t>8/31/18</a:t>
            </a:fld>
            <a:endParaRPr lang="th-TH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E22A01FD-2E16-4C4E-A180-9C9F5C82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C5AC6E0-24C2-4CE5-9874-F346EE7E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948E4-47EB-4FE9-8F21-5505628FB467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20951401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144CB789-31F3-4EEE-ABC0-0952F1DD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8FF15-3575-4E23-889F-10F21992CB9A}" type="datetimeFigureOut">
              <a:rPr lang="en-US"/>
              <a:pPr>
                <a:defRPr/>
              </a:pPr>
              <a:t>8/31/18</a:t>
            </a:fld>
            <a:endParaRPr lang="th-TH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2912BE46-9D8E-4E1B-82CE-F707F85F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A5F0A42-ED42-4310-B769-EE9EBC45D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E157A-7CB5-426E-AA45-9EC7FF966868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29721502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E511AFFC-4C06-4B6B-8820-AB0FAD0A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4C837-99B7-4CC4-9CC4-3D633721453E}" type="datetimeFigureOut">
              <a:rPr lang="en-US"/>
              <a:pPr>
                <a:defRPr/>
              </a:pPr>
              <a:t>8/31/18</a:t>
            </a:fld>
            <a:endParaRPr lang="th-TH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53A21EF4-B3C1-4683-B0F1-0F95C0837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F61B94BD-C1E9-4CFF-A29F-0E395C10E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75852-05DA-4EE2-8808-55AB6B746E7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2016214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7DAC32B-467C-4D3D-B0E8-5FC407F60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C6C81-A697-41DD-8F8F-0B701B8EC8B2}" type="datetimeFigureOut">
              <a:rPr lang="en-US"/>
              <a:pPr>
                <a:defRPr/>
              </a:pPr>
              <a:t>8/31/18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E8BB46B-46EB-4B8F-8BA2-68DD8038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AB8C180-2FFC-46CA-A7F8-E3180888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F3795-2606-4518-A21C-BC08886C626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44849926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29E6E63-222F-455B-94BD-6B074856B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48C47-DE63-4092-837D-AFF79AD1C05C}" type="datetimeFigureOut">
              <a:rPr lang="en-US"/>
              <a:pPr>
                <a:defRPr/>
              </a:pPr>
              <a:t>8/31/18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5A847FB-954B-455D-BA36-B870A7C73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0DB1909-5E8C-4498-8189-8A7A63D85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BB850-03E0-4C4F-B46F-3B534225287D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0941082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183F0172-CC42-49D1-AD85-3259AC305A2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6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  <a:endParaRPr lang="th-TH" altLang="th-TH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E14BFF53-A762-4134-8ADA-8C4C67B87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69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  <a:endParaRPr lang="th-TH" alt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9029EE-A0B6-44E9-A0F0-6BB6AADC3D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DCFFABE-ADF3-41FA-8D15-C1403EB8509B}" type="datetimeFigureOut">
              <a:rPr lang="en-US"/>
              <a:pPr>
                <a:defRPr/>
              </a:pPr>
              <a:t>8/31/18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E01E39-947D-46FE-BC89-773E185D8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29AA52-93E2-4518-850A-5351DDCF6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069307A-4EEA-42B7-B014-25563BB958B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xmlns="" id="{4237F95B-DFCB-4263-B0F9-2AC1E9193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>
            <a:extLst>
              <a:ext uri="{FF2B5EF4-FFF2-40B4-BE49-F238E27FC236}">
                <a16:creationId xmlns:a16="http://schemas.microsoft.com/office/drawing/2014/main" xmlns="" id="{0B85E8B5-7B3E-49FD-B061-5DAEC5163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12203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3">
            <a:extLst>
              <a:ext uri="{FF2B5EF4-FFF2-40B4-BE49-F238E27FC236}">
                <a16:creationId xmlns:a16="http://schemas.microsoft.com/office/drawing/2014/main" xmlns="" id="{64475CB2-324F-4053-8F7C-E0888F2FF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463" y="4260850"/>
            <a:ext cx="8785225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th-TH" sz="6600" b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b. The strategy to successfully touch</a:t>
            </a: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th-TH" sz="6600" b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and change Thailand is:</a:t>
            </a:r>
            <a:endParaRPr lang="en-US" altLang="th-TH" sz="4800" b="1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18436" name="TextBox 4">
            <a:extLst>
              <a:ext uri="{FF2B5EF4-FFF2-40B4-BE49-F238E27FC236}">
                <a16:creationId xmlns:a16="http://schemas.microsoft.com/office/drawing/2014/main" xmlns="" id="{8605D302-36A2-477C-BA08-6E3CF7230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1304925"/>
            <a:ext cx="118856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66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ข.</a:t>
            </a:r>
            <a:r>
              <a:rPr lang="en-US" altLang="en-US" sz="66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 </a:t>
            </a:r>
            <a:r>
              <a:rPr lang="th-TH" altLang="en-US" sz="66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กลยุทธ์ที่นำไปสู่การประสบความสำเร็จในการ</a:t>
            </a:r>
            <a:endParaRPr lang="en-US" altLang="en-US" sz="6600" b="1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    </a:t>
            </a:r>
            <a:r>
              <a:rPr lang="th-TH" altLang="en-US" sz="66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แตะต้องและพลิกประเทศไทยคือ:</a:t>
            </a:r>
            <a:endParaRPr lang="th-TH" altLang="en-US" sz="6000" b="1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>
            <a:extLst>
              <a:ext uri="{FF2B5EF4-FFF2-40B4-BE49-F238E27FC236}">
                <a16:creationId xmlns:a16="http://schemas.microsoft.com/office/drawing/2014/main" xmlns="" id="{326B71B9-6FAA-4476-BBB5-A6944AE38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12203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3">
            <a:extLst>
              <a:ext uri="{FF2B5EF4-FFF2-40B4-BE49-F238E27FC236}">
                <a16:creationId xmlns:a16="http://schemas.microsoft.com/office/drawing/2014/main" xmlns="" id="{67953BB1-294F-4967-B59A-5D50E2A67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263" y="4260850"/>
            <a:ext cx="8988425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143000" indent="-1143000" algn="r" eaLnBrk="1" hangingPunct="1">
              <a:spcBef>
                <a:spcPct val="0"/>
              </a:spcBef>
              <a:spcAft>
                <a:spcPts val="600"/>
              </a:spcAft>
              <a:buFontTx/>
              <a:buAutoNum type="romanLcPeriod"/>
              <a:defRPr/>
            </a:pPr>
            <a:r>
              <a:rPr lang="en-US" altLang="th-TH" sz="6600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1-Touch-1 - Taking the love and</a:t>
            </a: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th-TH" sz="6600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power of God to others. </a:t>
            </a:r>
            <a:endParaRPr lang="en-US" altLang="th-TH" sz="4800" b="1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20484" name="TextBox 4">
            <a:extLst>
              <a:ext uri="{FF2B5EF4-FFF2-40B4-BE49-F238E27FC236}">
                <a16:creationId xmlns:a16="http://schemas.microsoft.com/office/drawing/2014/main" xmlns="" id="{81FCA23A-D924-4CE3-9688-C364650D3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1333500"/>
            <a:ext cx="118856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66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1.   </a:t>
            </a:r>
            <a:r>
              <a:rPr lang="th-TH" altLang="en-US" sz="66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1 คน แตะต้อง 1 คน – การนำความรักและ</a:t>
            </a:r>
            <a:endParaRPr lang="en-US" altLang="en-US" sz="6600" b="1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66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      </a:t>
            </a:r>
            <a:r>
              <a:rPr lang="th-TH" altLang="en-US" sz="66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ฤทธิ์เดชของพระเจ้าไปยังผู้อื่น</a:t>
            </a:r>
            <a:endParaRPr lang="th-TH" altLang="en-US" sz="6000" b="1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>
            <a:extLst>
              <a:ext uri="{FF2B5EF4-FFF2-40B4-BE49-F238E27FC236}">
                <a16:creationId xmlns:a16="http://schemas.microsoft.com/office/drawing/2014/main" xmlns="" id="{AEF159C8-631B-45C6-B9BC-9AAA0DE35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12203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3">
            <a:extLst>
              <a:ext uri="{FF2B5EF4-FFF2-40B4-BE49-F238E27FC236}">
                <a16:creationId xmlns:a16="http://schemas.microsoft.com/office/drawing/2014/main" xmlns="" id="{67953BB1-294F-4967-B59A-5D50E2A67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4533900"/>
            <a:ext cx="6656387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143000" indent="-1143000" algn="r" eaLnBrk="1" hangingPunct="1">
              <a:spcBef>
                <a:spcPct val="0"/>
              </a:spcBef>
              <a:spcAft>
                <a:spcPts val="600"/>
              </a:spcAft>
              <a:buFontTx/>
              <a:buAutoNum type="romanLcPeriod"/>
              <a:defRPr/>
            </a:pPr>
            <a:r>
              <a:rPr lang="en-US" altLang="th-TH" sz="6600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 – Touch – 1</a:t>
            </a: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th-TH" sz="6600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Beginning With 150 People</a:t>
            </a:r>
          </a:p>
        </p:txBody>
      </p:sp>
      <p:sp>
        <p:nvSpPr>
          <p:cNvPr id="22532" name="TextBox 4">
            <a:extLst>
              <a:ext uri="{FF2B5EF4-FFF2-40B4-BE49-F238E27FC236}">
                <a16:creationId xmlns:a16="http://schemas.microsoft.com/office/drawing/2014/main" xmlns="" id="{714E4355-EB47-42B4-8E57-77CB4EC9A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852488"/>
            <a:ext cx="11885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66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1.   </a:t>
            </a:r>
            <a:r>
              <a:rPr lang="th-TH" altLang="en-US" sz="66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1 คน แตะต้อง 1 คน – เริ่มจากคน </a:t>
            </a:r>
            <a:r>
              <a:rPr lang="en-US" altLang="en-US" sz="66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150 </a:t>
            </a:r>
            <a:r>
              <a:rPr lang="th-TH" altLang="en-US" sz="66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คน</a:t>
            </a:r>
            <a:endParaRPr lang="th-TH" altLang="en-US" sz="6000" b="1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AA7493F9-238E-43F4-A68D-BB45BD62E9A0}"/>
              </a:ext>
            </a:extLst>
          </p:cNvPr>
          <p:cNvGraphicFramePr>
            <a:graphicFrameLocks noGrp="1"/>
          </p:cNvGraphicFramePr>
          <p:nvPr/>
        </p:nvGraphicFramePr>
        <p:xfrm>
          <a:off x="879475" y="2114550"/>
          <a:ext cx="10415589" cy="2200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0164">
                  <a:extLst>
                    <a:ext uri="{9D8B030D-6E8A-4147-A177-3AD203B41FA5}">
                      <a16:colId xmlns:a16="http://schemas.microsoft.com/office/drawing/2014/main" xmlns="" val="1146508902"/>
                    </a:ext>
                  </a:extLst>
                </a:gridCol>
                <a:gridCol w="920164">
                  <a:extLst>
                    <a:ext uri="{9D8B030D-6E8A-4147-A177-3AD203B41FA5}">
                      <a16:colId xmlns:a16="http://schemas.microsoft.com/office/drawing/2014/main" xmlns="" val="2190307154"/>
                    </a:ext>
                  </a:extLst>
                </a:gridCol>
                <a:gridCol w="979753">
                  <a:extLst>
                    <a:ext uri="{9D8B030D-6E8A-4147-A177-3AD203B41FA5}">
                      <a16:colId xmlns:a16="http://schemas.microsoft.com/office/drawing/2014/main" xmlns="" val="3108049281"/>
                    </a:ext>
                  </a:extLst>
                </a:gridCol>
                <a:gridCol w="979753">
                  <a:extLst>
                    <a:ext uri="{9D8B030D-6E8A-4147-A177-3AD203B41FA5}">
                      <a16:colId xmlns:a16="http://schemas.microsoft.com/office/drawing/2014/main" xmlns="" val="2639933842"/>
                    </a:ext>
                  </a:extLst>
                </a:gridCol>
                <a:gridCol w="979753">
                  <a:extLst>
                    <a:ext uri="{9D8B030D-6E8A-4147-A177-3AD203B41FA5}">
                      <a16:colId xmlns:a16="http://schemas.microsoft.com/office/drawing/2014/main" xmlns="" val="1871251691"/>
                    </a:ext>
                  </a:extLst>
                </a:gridCol>
                <a:gridCol w="979753">
                  <a:extLst>
                    <a:ext uri="{9D8B030D-6E8A-4147-A177-3AD203B41FA5}">
                      <a16:colId xmlns:a16="http://schemas.microsoft.com/office/drawing/2014/main" xmlns="" val="613728621"/>
                    </a:ext>
                  </a:extLst>
                </a:gridCol>
                <a:gridCol w="1126646">
                  <a:extLst>
                    <a:ext uri="{9D8B030D-6E8A-4147-A177-3AD203B41FA5}">
                      <a16:colId xmlns:a16="http://schemas.microsoft.com/office/drawing/2014/main" xmlns="" val="1144558816"/>
                    </a:ext>
                  </a:extLst>
                </a:gridCol>
                <a:gridCol w="1126646">
                  <a:extLst>
                    <a:ext uri="{9D8B030D-6E8A-4147-A177-3AD203B41FA5}">
                      <a16:colId xmlns:a16="http://schemas.microsoft.com/office/drawing/2014/main" xmlns="" val="538652265"/>
                    </a:ext>
                  </a:extLst>
                </a:gridCol>
                <a:gridCol w="1126646">
                  <a:extLst>
                    <a:ext uri="{9D8B030D-6E8A-4147-A177-3AD203B41FA5}">
                      <a16:colId xmlns:a16="http://schemas.microsoft.com/office/drawing/2014/main" xmlns="" val="2685757250"/>
                    </a:ext>
                  </a:extLst>
                </a:gridCol>
                <a:gridCol w="1276311">
                  <a:extLst>
                    <a:ext uri="{9D8B030D-6E8A-4147-A177-3AD203B41FA5}">
                      <a16:colId xmlns:a16="http://schemas.microsoft.com/office/drawing/2014/main" xmlns="" val="910908067"/>
                    </a:ext>
                  </a:extLst>
                </a:gridCol>
              </a:tblGrid>
              <a:tr h="1100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2019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30923" marR="130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2020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30923" marR="130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2021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30923" marR="130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2022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30923" marR="130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2023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30923" marR="130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2024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30923" marR="130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2025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30923" marR="130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2026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30923" marR="130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2027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30923" marR="130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2028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30923" marR="130923" marT="0" marB="0" anchor="ctr"/>
                </a:tc>
                <a:extLst>
                  <a:ext uri="{0D108BD9-81ED-4DB2-BD59-A6C34878D82A}">
                    <a16:rowId xmlns:a16="http://schemas.microsoft.com/office/drawing/2014/main" xmlns="" val="1294228928"/>
                  </a:ext>
                </a:extLst>
              </a:tr>
              <a:tr h="1100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300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30923" marR="130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600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30923" marR="130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1,200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30923" marR="130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2,400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30923" marR="130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4,800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30923" marR="130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9,600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30923" marR="130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19,200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30923" marR="130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38,400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30923" marR="130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76,800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30923" marR="13092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153,600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30923" marR="130923" marT="0" marB="0" anchor="ctr"/>
                </a:tc>
                <a:extLst>
                  <a:ext uri="{0D108BD9-81ED-4DB2-BD59-A6C34878D82A}">
                    <a16:rowId xmlns:a16="http://schemas.microsoft.com/office/drawing/2014/main" xmlns="" val="320684614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>
            <a:extLst>
              <a:ext uri="{FF2B5EF4-FFF2-40B4-BE49-F238E27FC236}">
                <a16:creationId xmlns:a16="http://schemas.microsoft.com/office/drawing/2014/main" xmlns="" id="{8FB738E7-DFF5-4E0B-BD05-D12D395D6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12203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3">
            <a:extLst>
              <a:ext uri="{FF2B5EF4-FFF2-40B4-BE49-F238E27FC236}">
                <a16:creationId xmlns:a16="http://schemas.microsoft.com/office/drawing/2014/main" xmlns="" id="{67953BB1-294F-4967-B59A-5D50E2A67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4260850"/>
            <a:ext cx="11056938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143000" indent="-1143000" algn="r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AutoNum type="romanLcPeriod" startAt="2"/>
              <a:defRPr/>
            </a:pPr>
            <a:r>
              <a:rPr lang="en-US" altLang="th-TH" sz="6600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Care Groups –Powerful ministry centers</a:t>
            </a:r>
            <a:endParaRPr lang="th-TH" altLang="th-TH" sz="6600" b="1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th-TH" sz="6600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all throughout Bangkok.</a:t>
            </a:r>
            <a:endParaRPr lang="en-US" altLang="th-TH" sz="4800" b="1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28676" name="TextBox 4">
            <a:extLst>
              <a:ext uri="{FF2B5EF4-FFF2-40B4-BE49-F238E27FC236}">
                <a16:creationId xmlns:a16="http://schemas.microsoft.com/office/drawing/2014/main" xmlns="" id="{C1F613C1-7E4C-4CE8-8E37-C0A7541B8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1128713"/>
            <a:ext cx="118856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72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2. กลุ่มแคร์ – ศูนย์กลางของพันธกิจที่เปี่ยม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72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    ด้วยฤทธิ์เดชทั่วทั้งจังหวัดกรุงเทพฯ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>
            <a:extLst>
              <a:ext uri="{FF2B5EF4-FFF2-40B4-BE49-F238E27FC236}">
                <a16:creationId xmlns:a16="http://schemas.microsoft.com/office/drawing/2014/main" xmlns="" id="{9D713189-FE0B-4F3F-B1AC-83222D4D6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12203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3">
            <a:extLst>
              <a:ext uri="{FF2B5EF4-FFF2-40B4-BE49-F238E27FC236}">
                <a16:creationId xmlns:a16="http://schemas.microsoft.com/office/drawing/2014/main" xmlns="" id="{67953BB1-294F-4967-B59A-5D50E2A67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191000"/>
            <a:ext cx="112141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143000" indent="-1143000" algn="r" eaLnBrk="1" hangingPunct="1">
              <a:spcBef>
                <a:spcPct val="0"/>
              </a:spcBef>
              <a:spcAft>
                <a:spcPts val="600"/>
              </a:spcAft>
              <a:buFontTx/>
              <a:buAutoNum type="romanLcPeriod"/>
              <a:defRPr/>
            </a:pPr>
            <a:endParaRPr lang="en-US" altLang="th-TH" sz="4800" b="1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th-TH" sz="4800" b="1" dirty="0" err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i</a:t>
            </a:r>
            <a:r>
              <a:rPr lang="en-US" altLang="th-TH" sz="4800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. Vision for Touching Thailand Through Rhema Care Groups. </a:t>
            </a: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th-TH" sz="4800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ii. Every Year Each Care Group Opens One New Care Group</a:t>
            </a:r>
          </a:p>
        </p:txBody>
      </p:sp>
      <p:sp>
        <p:nvSpPr>
          <p:cNvPr id="24580" name="TextBox 4">
            <a:extLst>
              <a:ext uri="{FF2B5EF4-FFF2-40B4-BE49-F238E27FC236}">
                <a16:creationId xmlns:a16="http://schemas.microsoft.com/office/drawing/2014/main" xmlns="" id="{CBD3D45D-B3BE-4A57-8EE0-B92F28424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358775"/>
            <a:ext cx="1188561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1. </a:t>
            </a:r>
            <a:r>
              <a:rPr lang="th-TH" altLang="en-US" sz="54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นิมิตในการแตะต้องประเทศไทยผ่านทางกลุ่มแคร์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2. </a:t>
            </a:r>
            <a:r>
              <a:rPr lang="th-TH" altLang="en-US" sz="54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ในแต่ะปี</a:t>
            </a:r>
            <a:r>
              <a:rPr lang="en-US" altLang="en-US" sz="54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 </a:t>
            </a:r>
            <a:r>
              <a:rPr lang="th-TH" altLang="en-US" sz="54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กลุ่มแคร์แต่ละกลุ่มเปิดกลุ่มแคร์เพิ่มอีก </a:t>
            </a:r>
            <a:r>
              <a:rPr lang="en-US" altLang="en-US" sz="54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1 </a:t>
            </a:r>
            <a:r>
              <a:rPr lang="th-TH" altLang="en-US" sz="54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กลุ่ม</a:t>
            </a:r>
            <a:endParaRPr lang="th-TH" altLang="en-US" sz="4800" b="1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AA2F8394-294E-4F2E-9E03-30D04D0DD535}"/>
              </a:ext>
            </a:extLst>
          </p:cNvPr>
          <p:cNvGraphicFramePr>
            <a:graphicFrameLocks noGrp="1"/>
          </p:cNvGraphicFramePr>
          <p:nvPr/>
        </p:nvGraphicFramePr>
        <p:xfrm>
          <a:off x="800100" y="2319338"/>
          <a:ext cx="10668000" cy="25828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xmlns="" val="330867136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195339087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13134069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94427239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151906281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19621726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37973487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55460033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187456629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4203876955"/>
                    </a:ext>
                  </a:extLst>
                </a:gridCol>
              </a:tblGrid>
              <a:tr h="129143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2019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2020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2021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2022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2023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2024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2025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2026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2027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2028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59540910"/>
                  </a:ext>
                </a:extLst>
              </a:tr>
              <a:tr h="129143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80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320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640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1,280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2,560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5,120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10,240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2892262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>
            <a:extLst>
              <a:ext uri="{FF2B5EF4-FFF2-40B4-BE49-F238E27FC236}">
                <a16:creationId xmlns:a16="http://schemas.microsoft.com/office/drawing/2014/main" xmlns="" id="{57646FCB-3A8B-4E14-BEC6-163C55064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12203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Content Placeholder 11">
            <a:extLst>
              <a:ext uri="{FF2B5EF4-FFF2-40B4-BE49-F238E27FC236}">
                <a16:creationId xmlns:a16="http://schemas.microsoft.com/office/drawing/2014/main" xmlns="" id="{131838E5-24EC-40DB-A48B-2B793A40B5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9613" y="1600200"/>
            <a:ext cx="5689600" cy="4525963"/>
          </a:xfrm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xmlns="" id="{06E24F8F-D0EC-4DE1-B876-91E000BF132A}"/>
              </a:ext>
            </a:extLst>
          </p:cNvPr>
          <p:cNvGraphicFramePr/>
          <p:nvPr/>
        </p:nvGraphicFramePr>
        <p:xfrm>
          <a:off x="3506578" y="87956"/>
          <a:ext cx="8279580" cy="6453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2773" name="Content Placeholder 4">
            <a:extLst>
              <a:ext uri="{FF2B5EF4-FFF2-40B4-BE49-F238E27FC236}">
                <a16:creationId xmlns:a16="http://schemas.microsoft.com/office/drawing/2014/main" xmlns="" id="{86E231EF-1505-4D4D-8171-815FDD0A1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12" y="4183062"/>
            <a:ext cx="2795588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9E46D914-A481-4F15-8370-8E3FACDF4B42}"/>
              </a:ext>
            </a:extLst>
          </p:cNvPr>
          <p:cNvSpPr txBox="1">
            <a:spLocks/>
          </p:cNvSpPr>
          <p:nvPr/>
        </p:nvSpPr>
        <p:spPr>
          <a:xfrm>
            <a:off x="-266846" y="1610584"/>
            <a:ext cx="3479179" cy="3742643"/>
          </a:xfrm>
          <a:prstGeom prst="rect">
            <a:avLst/>
          </a:prstGeom>
          <a:ln>
            <a:noFill/>
          </a:ln>
          <a:effectLst/>
        </p:spPr>
        <p:txBody>
          <a:bodyPr lIns="91416" tIns="45708" rIns="91416" bIns="45708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th-TH" sz="5398" dirty="0">
                <a:effectLst>
                  <a:glow rad="38100">
                    <a:schemeClr val="accent1"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AyyaraSP" panose="020B0604020202020204" pitchFamily="34" charset="-34"/>
                <a:cs typeface="PSL AyyaraSP" panose="020B0604020202020204" pitchFamily="34" charset="-34"/>
              </a:rPr>
              <a:t>พลิกกรุงเทพฯ ผ่านทาง     </a:t>
            </a:r>
            <a:r>
              <a:rPr lang="en-US" sz="5398" dirty="0">
                <a:effectLst>
                  <a:glow rad="38100">
                    <a:schemeClr val="accent1"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AyyaraSP" panose="020B0604020202020204" pitchFamily="34" charset="-34"/>
                <a:cs typeface="PSL AyyaraSP" panose="020B0604020202020204" pitchFamily="34" charset="-34"/>
              </a:rPr>
              <a:t> </a:t>
            </a:r>
          </a:p>
          <a:p>
            <a:pPr algn="r">
              <a:defRPr/>
            </a:pPr>
            <a:r>
              <a:rPr lang="th-TH" sz="5398" dirty="0">
                <a:effectLst>
                  <a:glow rad="38100">
                    <a:schemeClr val="accent1"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AyyaraSP" panose="020B0604020202020204" pitchFamily="34" charset="-34"/>
                <a:cs typeface="PSL AyyaraSP" panose="020B0604020202020204" pitchFamily="34" charset="-34"/>
              </a:rPr>
              <a:t>เรมาแคร์กรุ๊ป</a:t>
            </a:r>
            <a:endParaRPr lang="en-US" sz="5398" dirty="0">
              <a:effectLst>
                <a:glow rad="38100">
                  <a:schemeClr val="accent1"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AyyaraSP" panose="020B0604020202020204" pitchFamily="34" charset="-34"/>
              <a:cs typeface="PSL AyyaraSP" panose="020B0604020202020204" pitchFamily="34" charset="-34"/>
            </a:endParaRPr>
          </a:p>
          <a:p>
            <a:pPr algn="r">
              <a:defRPr/>
            </a:pPr>
            <a:endParaRPr lang="en-US" sz="2799" b="1" cap="none" dirty="0">
              <a:solidFill>
                <a:schemeClr val="accent2">
                  <a:lumMod val="50000"/>
                </a:schemeClr>
              </a:solidFill>
              <a:effectLst>
                <a:glow rad="38100">
                  <a:schemeClr val="accent1">
                    <a:alpha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SL AyyaraSP" panose="020B0604020202020204" pitchFamily="34" charset="-34"/>
            </a:endParaRPr>
          </a:p>
          <a:p>
            <a:pPr algn="r">
              <a:defRPr/>
            </a:pPr>
            <a:r>
              <a:rPr lang="en-US" sz="2799" b="1" cap="none" dirty="0">
                <a:solidFill>
                  <a:srgbClr val="140E84"/>
                </a:solidFill>
                <a:effectLst>
                  <a:glow rad="38100">
                    <a:schemeClr val="accent1">
                      <a:alpha val="50000"/>
                    </a:schemeClr>
                  </a:glow>
                </a:effectLst>
                <a:cs typeface="PSL AyyaraSP" panose="020B0604020202020204" pitchFamily="34" charset="-34"/>
              </a:rPr>
              <a:t>Changing Bangkok through </a:t>
            </a:r>
          </a:p>
          <a:p>
            <a:pPr algn="r">
              <a:defRPr/>
            </a:pPr>
            <a:r>
              <a:rPr lang="en-US" sz="2799" b="1" cap="none" dirty="0">
                <a:solidFill>
                  <a:srgbClr val="140E84"/>
                </a:solidFill>
                <a:effectLst>
                  <a:glow rad="38100">
                    <a:schemeClr val="accent1">
                      <a:alpha val="50000"/>
                    </a:schemeClr>
                  </a:glow>
                </a:effectLst>
                <a:cs typeface="PSL AyyaraSP" panose="020B0604020202020204" pitchFamily="34" charset="-34"/>
              </a:rPr>
              <a:t>Rhema Care</a:t>
            </a:r>
            <a:r>
              <a:rPr lang="th-TH" sz="2799" b="1" cap="none" dirty="0">
                <a:solidFill>
                  <a:srgbClr val="140E84"/>
                </a:solidFill>
                <a:effectLst>
                  <a:glow rad="38100">
                    <a:schemeClr val="accent1">
                      <a:alpha val="50000"/>
                    </a:schemeClr>
                  </a:glow>
                </a:effectLst>
                <a:cs typeface="PSL AyyaraSP" panose="020B0604020202020204" pitchFamily="34" charset="-34"/>
              </a:rPr>
              <a:t> </a:t>
            </a:r>
            <a:r>
              <a:rPr lang="en-US" sz="2799" b="1" cap="none" dirty="0">
                <a:solidFill>
                  <a:srgbClr val="140E84"/>
                </a:solidFill>
                <a:effectLst>
                  <a:glow rad="38100">
                    <a:schemeClr val="accent1">
                      <a:alpha val="50000"/>
                    </a:schemeClr>
                  </a:glow>
                </a:effectLst>
                <a:cs typeface="PSL AyyaraSP" panose="020B0604020202020204" pitchFamily="34" charset="-34"/>
              </a:rPr>
              <a:t>Groups</a:t>
            </a:r>
            <a:endParaRPr lang="en-US" sz="4399" b="1" cap="none" dirty="0">
              <a:solidFill>
                <a:srgbClr val="140E84"/>
              </a:solidFill>
              <a:effectLst>
                <a:glow rad="38100">
                  <a:schemeClr val="accent1">
                    <a:alpha val="50000"/>
                  </a:schemeClr>
                </a:glow>
              </a:effectLst>
              <a:cs typeface="PSL AyyaraSP" panose="020B0604020202020204" pitchFamily="34" charset="-34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>
            <a:extLst>
              <a:ext uri="{FF2B5EF4-FFF2-40B4-BE49-F238E27FC236}">
                <a16:creationId xmlns:a16="http://schemas.microsoft.com/office/drawing/2014/main" xmlns="" id="{1EA23059-723C-4E53-8FB9-B9E389F29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12203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3">
            <a:extLst>
              <a:ext uri="{FF2B5EF4-FFF2-40B4-BE49-F238E27FC236}">
                <a16:creationId xmlns:a16="http://schemas.microsoft.com/office/drawing/2014/main" xmlns="" id="{67953BB1-294F-4967-B59A-5D50E2A67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963" y="4260850"/>
            <a:ext cx="10245725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143000" indent="-1143000" algn="r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AutoNum type="romanLcPeriod" startAt="3"/>
              <a:defRPr/>
            </a:pPr>
            <a:r>
              <a:rPr lang="en-US" altLang="th-TH" sz="6600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SOTB - Training people to serve God</a:t>
            </a:r>
            <a:endParaRPr lang="th-TH" altLang="th-TH" sz="6600" b="1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th-TH" sz="6600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and touch others.</a:t>
            </a:r>
            <a:endParaRPr lang="en-US" altLang="th-TH" sz="4800" b="1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3796" name="TextBox 4">
            <a:extLst>
              <a:ext uri="{FF2B5EF4-FFF2-40B4-BE49-F238E27FC236}">
                <a16:creationId xmlns:a16="http://schemas.microsoft.com/office/drawing/2014/main" xmlns="" id="{90CE3F07-80A8-4162-A3D5-E0086382D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1109663"/>
            <a:ext cx="11885613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80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3. โรงเรียนพระคัมภีร์วันอาทิตย์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66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     ฝึกอบรมผู้คนให้รับใช้พระเจ้าและปรนนิบัติผู้อื่น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>
            <a:extLst>
              <a:ext uri="{FF2B5EF4-FFF2-40B4-BE49-F238E27FC236}">
                <a16:creationId xmlns:a16="http://schemas.microsoft.com/office/drawing/2014/main" xmlns="" id="{BBBD4167-B826-4AA4-9601-586374C17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xmlns="" id="{48C037E6-F129-4CA4-AF39-A344F441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12203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>
            <a:extLst>
              <a:ext uri="{FF2B5EF4-FFF2-40B4-BE49-F238E27FC236}">
                <a16:creationId xmlns:a16="http://schemas.microsoft.com/office/drawing/2014/main" xmlns="" id="{0A92F3FB-3C66-4E6A-B435-1DE0A5DC9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1066800"/>
            <a:ext cx="115062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sz="8800" b="1" dirty="0">
                <a:cs typeface="+mj-cs"/>
              </a:rPr>
              <a:t>สุขสันต์วันครบรอบคริสตจักร 19 ปี</a:t>
            </a:r>
            <a:r>
              <a:rPr lang="en-US" sz="8800" b="1" dirty="0">
                <a:cs typeface="+mj-cs"/>
              </a:rPr>
              <a:t> </a:t>
            </a:r>
            <a:r>
              <a:rPr lang="th-TH" sz="8800" b="1" dirty="0">
                <a:cs typeface="+mj-cs"/>
              </a:rPr>
              <a:t>คริสตจักรเรมากรุงเทพฯ</a:t>
            </a:r>
          </a:p>
          <a:p>
            <a:pPr algn="ctr" eaLnBrk="1" hangingPunct="1">
              <a:defRPr/>
            </a:pPr>
            <a:r>
              <a:rPr lang="en-US" altLang="en-US" sz="88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Happy 19th Anniversary </a:t>
            </a:r>
            <a:endParaRPr lang="th-TH" altLang="en-US" sz="8800" b="1" dirty="0">
              <a:latin typeface="Angsana New" pitchFamily="18" charset="-34"/>
              <a:ea typeface="Tahoma" pitchFamily="34" charset="0"/>
              <a:cs typeface="Angsana New" pitchFamily="18" charset="-34"/>
            </a:endParaRPr>
          </a:p>
          <a:p>
            <a:pPr algn="ctr" eaLnBrk="1" hangingPunct="1">
              <a:defRPr/>
            </a:pPr>
            <a:r>
              <a:rPr lang="en-US" altLang="en-US" sz="88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Rhema Church Bangkok</a:t>
            </a:r>
            <a:endParaRPr lang="th-TH" altLang="en-US" sz="8800" b="1" dirty="0"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xmlns="" id="{C6995CB8-3F3D-4EDB-847A-1F1726B66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12203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>
            <a:extLst>
              <a:ext uri="{FF2B5EF4-FFF2-40B4-BE49-F238E27FC236}">
                <a16:creationId xmlns:a16="http://schemas.microsoft.com/office/drawing/2014/main" xmlns="" id="{0A92F3FB-3C66-4E6A-B435-1DE0A5DC9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3" y="76200"/>
            <a:ext cx="11506200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cs typeface="+mj-cs"/>
              </a:rPr>
              <a:t>	</a:t>
            </a:r>
            <a:r>
              <a:rPr lang="th-TH" sz="3600" b="1" dirty="0">
                <a:cs typeface="+mj-cs"/>
              </a:rPr>
              <a:t>สิ่งที่พระเจ้าได้ทรงทำผ่านทางเรมาประเทศไทย</a:t>
            </a:r>
          </a:p>
          <a:p>
            <a:pPr algn="ctr" eaLnBrk="1" hangingPunct="1">
              <a:defRPr/>
            </a:pPr>
            <a:r>
              <a:rPr lang="th-TH" sz="3600" b="1" dirty="0">
                <a:cs typeface="+mj-cs"/>
              </a:rPr>
              <a:t>ในตลอด </a:t>
            </a:r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19</a:t>
            </a:r>
            <a:r>
              <a:rPr lang="en-US" sz="3600" b="1" dirty="0">
                <a:cs typeface="+mj-cs"/>
              </a:rPr>
              <a:t> </a:t>
            </a:r>
            <a:r>
              <a:rPr lang="th-TH" sz="3600" b="1" dirty="0">
                <a:cs typeface="+mj-cs"/>
              </a:rPr>
              <a:t>ปี ที่ผ่านมา</a:t>
            </a:r>
          </a:p>
          <a:p>
            <a:pPr algn="ctr" eaLnBrk="1" hangingPunct="1">
              <a:defRPr/>
            </a:pPr>
            <a:r>
              <a:rPr lang="th-TH" sz="3600" b="1" dirty="0">
                <a:cs typeface="+mj-cs"/>
              </a:rPr>
              <a:t>ศูนย์อบรมฯ </a:t>
            </a:r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5</a:t>
            </a:r>
            <a:r>
              <a:rPr lang="en-US" sz="3600" b="1" dirty="0">
                <a:cs typeface="+mj-cs"/>
              </a:rPr>
              <a:t> </a:t>
            </a:r>
            <a:r>
              <a:rPr lang="th-TH" sz="3600" b="1" dirty="0">
                <a:cs typeface="+mj-cs"/>
              </a:rPr>
              <a:t>สาขา</a:t>
            </a:r>
          </a:p>
          <a:p>
            <a:pPr algn="ctr" eaLnBrk="1" hangingPunct="1">
              <a:defRPr/>
            </a:pPr>
            <a:r>
              <a:rPr lang="th-TH" sz="3600" b="1" dirty="0">
                <a:cs typeface="+mj-cs"/>
              </a:rPr>
              <a:t>มีคริสตจักรประมาณ </a:t>
            </a:r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70</a:t>
            </a:r>
            <a:r>
              <a:rPr lang="en-US" sz="3600" b="1" dirty="0">
                <a:cs typeface="+mj-cs"/>
              </a:rPr>
              <a:t> </a:t>
            </a:r>
            <a:r>
              <a:rPr lang="th-TH" sz="3600" b="1" dirty="0">
                <a:cs typeface="+mj-cs"/>
              </a:rPr>
              <a:t>แห่ง ใน </a:t>
            </a:r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4</a:t>
            </a:r>
            <a:r>
              <a:rPr lang="en-US" sz="3600" b="1" dirty="0">
                <a:cs typeface="+mj-cs"/>
              </a:rPr>
              <a:t> </a:t>
            </a:r>
            <a:r>
              <a:rPr lang="th-TH" sz="3600" b="1" dirty="0">
                <a:cs typeface="+mj-cs"/>
              </a:rPr>
              <a:t>ประเทศ</a:t>
            </a:r>
          </a:p>
          <a:p>
            <a:pPr algn="ctr" eaLnBrk="1" hangingPunct="1">
              <a:defRPr/>
            </a:pPr>
            <a:r>
              <a:rPr lang="th-TH" sz="3600" b="1" dirty="0">
                <a:cs typeface="+mj-cs"/>
              </a:rPr>
              <a:t>กลุ่มแคร์ </a:t>
            </a:r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20</a:t>
            </a:r>
            <a:r>
              <a:rPr lang="en-US" sz="3600" b="1" dirty="0">
                <a:cs typeface="+mj-cs"/>
              </a:rPr>
              <a:t> </a:t>
            </a:r>
            <a:r>
              <a:rPr lang="th-TH" sz="3600" b="1" dirty="0">
                <a:cs typeface="+mj-cs"/>
              </a:rPr>
              <a:t>กลุ่ม</a:t>
            </a:r>
          </a:p>
          <a:p>
            <a:pPr algn="ctr" eaLnBrk="1" hangingPunct="1">
              <a:defRPr/>
            </a:pPr>
            <a:r>
              <a:rPr lang="th-TH" sz="3600" b="1" dirty="0">
                <a:cs typeface="+mj-cs"/>
              </a:rPr>
              <a:t>มากกว่า </a:t>
            </a:r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1,000 </a:t>
            </a:r>
            <a:r>
              <a:rPr lang="th-TH" sz="3600" b="1" dirty="0">
                <a:cs typeface="+mj-cs"/>
              </a:rPr>
              <a:t>คน ได้รับความรอด</a:t>
            </a:r>
          </a:p>
          <a:p>
            <a:pPr algn="ctr" eaLnBrk="1" hangingPunct="1">
              <a:defRPr/>
            </a:pPr>
            <a:r>
              <a:rPr lang="th-TH" sz="3600" b="1" dirty="0">
                <a:cs typeface="+mj-cs"/>
              </a:rPr>
              <a:t>ชีวิตของคนมากมายได้รับการเปลี่ยนแปลง</a:t>
            </a:r>
            <a:endParaRPr lang="th-TH" sz="3200" b="1" dirty="0">
              <a:cs typeface="+mj-cs"/>
            </a:endParaRPr>
          </a:p>
          <a:p>
            <a:pPr algn="ctr" eaLnBrk="1" hangingPunct="1">
              <a:defRPr/>
            </a:pPr>
            <a:r>
              <a:rPr lang="en-US" altLang="en-US" sz="3200" b="1" i="1" dirty="0">
                <a:latin typeface="Angsana New" pitchFamily="18" charset="-34"/>
                <a:ea typeface="Tahoma" pitchFamily="34" charset="0"/>
                <a:cs typeface="+mj-cs"/>
              </a:rPr>
              <a:t>What God Has Done Through Rhema Thailand In 19 Years.</a:t>
            </a:r>
          </a:p>
          <a:p>
            <a:pPr algn="ctr" eaLnBrk="1" hangingPunct="1">
              <a:defRPr/>
            </a:pPr>
            <a:r>
              <a:rPr lang="en-US" altLang="en-US" sz="3200" b="1" i="1" dirty="0">
                <a:latin typeface="Angsana New" pitchFamily="18" charset="-34"/>
                <a:ea typeface="Tahoma" pitchFamily="34" charset="0"/>
                <a:cs typeface="+mj-cs"/>
              </a:rPr>
              <a:t>5 Bible School Campuses</a:t>
            </a:r>
          </a:p>
          <a:p>
            <a:pPr algn="ctr" eaLnBrk="1" hangingPunct="1">
              <a:defRPr/>
            </a:pPr>
            <a:r>
              <a:rPr lang="en-US" altLang="en-US" sz="3200" b="1" i="1" dirty="0">
                <a:latin typeface="Angsana New" pitchFamily="18" charset="-34"/>
                <a:ea typeface="Tahoma" pitchFamily="34" charset="0"/>
                <a:cs typeface="+mj-cs"/>
              </a:rPr>
              <a:t>Approximately 70 Churches In 4 Nations.</a:t>
            </a:r>
          </a:p>
          <a:p>
            <a:pPr algn="ctr" eaLnBrk="1" hangingPunct="1">
              <a:defRPr/>
            </a:pPr>
            <a:r>
              <a:rPr lang="en-US" altLang="en-US" sz="3200" b="1" i="1" dirty="0">
                <a:latin typeface="Angsana New" pitchFamily="18" charset="-34"/>
                <a:ea typeface="Tahoma" pitchFamily="34" charset="0"/>
                <a:cs typeface="+mj-cs"/>
              </a:rPr>
              <a:t>20 Care Groups</a:t>
            </a:r>
          </a:p>
          <a:p>
            <a:pPr algn="ctr" eaLnBrk="1" hangingPunct="1">
              <a:defRPr/>
            </a:pPr>
            <a:r>
              <a:rPr lang="en-US" altLang="en-US" sz="3200" b="1" i="1" dirty="0">
                <a:latin typeface="Angsana New" pitchFamily="18" charset="-34"/>
                <a:ea typeface="Tahoma" pitchFamily="34" charset="0"/>
                <a:cs typeface="+mj-cs"/>
              </a:rPr>
              <a:t>1,000’s Born Again</a:t>
            </a:r>
          </a:p>
          <a:p>
            <a:pPr algn="ctr" eaLnBrk="1" hangingPunct="1">
              <a:defRPr/>
            </a:pPr>
            <a:r>
              <a:rPr lang="en-US" altLang="en-US" sz="3200" b="1" i="1" dirty="0">
                <a:latin typeface="Angsana New" pitchFamily="18" charset="-34"/>
                <a:ea typeface="Tahoma" pitchFamily="34" charset="0"/>
                <a:cs typeface="+mj-cs"/>
              </a:rPr>
              <a:t>Many Lives Changed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xmlns="" id="{9D82B6E1-7151-4260-A0C2-426D79ACB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12203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>
            <a:extLst>
              <a:ext uri="{FF2B5EF4-FFF2-40B4-BE49-F238E27FC236}">
                <a16:creationId xmlns:a16="http://schemas.microsoft.com/office/drawing/2014/main" xmlns="" id="{0A92F3FB-3C66-4E6A-B435-1DE0A5DC9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762000"/>
            <a:ext cx="115062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sz="8800" b="1" dirty="0">
                <a:cs typeface="+mj-cs"/>
              </a:rPr>
              <a:t>แตะต้องประเทศไทย</a:t>
            </a:r>
          </a:p>
          <a:p>
            <a:pPr algn="ctr" eaLnBrk="1" hangingPunct="1">
              <a:defRPr/>
            </a:pPr>
            <a:r>
              <a:rPr lang="th-TH" sz="7200" b="1" dirty="0">
                <a:cs typeface="+mj-cs"/>
              </a:rPr>
              <a:t>โดยฤทธิ์เดชแห่งความเป็นน้ำหนึ่งใจเดียวกัน</a:t>
            </a:r>
          </a:p>
          <a:p>
            <a:pPr algn="ctr" eaLnBrk="1" hangingPunct="1">
              <a:defRPr/>
            </a:pPr>
            <a:endParaRPr lang="th-TH" sz="3600" b="1" dirty="0">
              <a:cs typeface="+mj-cs"/>
            </a:endParaRPr>
          </a:p>
          <a:p>
            <a:pPr algn="ctr" eaLnBrk="1" hangingPunct="1">
              <a:defRPr/>
            </a:pPr>
            <a:r>
              <a:rPr lang="en-US" altLang="en-US" sz="88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Touching Thailand </a:t>
            </a:r>
            <a:endParaRPr lang="th-TH" altLang="en-US" sz="8800" b="1" dirty="0">
              <a:latin typeface="Angsana New" pitchFamily="18" charset="-34"/>
              <a:ea typeface="Tahoma" pitchFamily="34" charset="0"/>
              <a:cs typeface="Angsana New" pitchFamily="18" charset="-34"/>
            </a:endParaRPr>
          </a:p>
          <a:p>
            <a:pPr algn="ctr" eaLnBrk="1" hangingPunct="1">
              <a:defRPr/>
            </a:pPr>
            <a:r>
              <a:rPr lang="en-US" altLang="en-US" sz="8800" b="1" dirty="0">
                <a:latin typeface="Angsana New" pitchFamily="18" charset="-34"/>
                <a:ea typeface="Tahoma" pitchFamily="34" charset="0"/>
                <a:cs typeface="Angsana New" pitchFamily="18" charset="-34"/>
              </a:rPr>
              <a:t>By the Power Unity</a:t>
            </a:r>
            <a:endParaRPr lang="th-TH" altLang="en-US" sz="8800" b="1" dirty="0"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xmlns="" id="{93FEDBD4-1E6C-4428-BFD3-44CDF3809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12203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3">
            <a:extLst>
              <a:ext uri="{FF2B5EF4-FFF2-40B4-BE49-F238E27FC236}">
                <a16:creationId xmlns:a16="http://schemas.microsoft.com/office/drawing/2014/main" xmlns="" id="{50E5FF3B-B2BA-4F3F-979A-DDCA4E083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3987800"/>
            <a:ext cx="1210945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th-TH" sz="4800" b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1.</a:t>
            </a:r>
            <a:r>
              <a:rPr lang="th-TH" altLang="th-TH" sz="4800" b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altLang="th-TH" sz="4800" b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Unity brings UNSTOPPABLE power. </a:t>
            </a: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th-TH" sz="4000" b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Genesis 11:6 “And the Lord said, “Indeed the people are one and they all have one</a:t>
            </a:r>
            <a:endParaRPr lang="th-TH" altLang="th-TH" sz="4000" b="1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th-TH" sz="4000" b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language, and this is what they begin to do; now nothing that they propose</a:t>
            </a:r>
            <a:endParaRPr lang="th-TH" altLang="th-TH" sz="4000" b="1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th-TH" sz="4000" b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to do will be</a:t>
            </a:r>
            <a:r>
              <a:rPr lang="th-TH" altLang="th-TH" sz="4000" b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altLang="th-TH" sz="4000" b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withheld from them.”</a:t>
            </a: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th-TH" sz="4400" b="1" i="1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8196" name="TextBox 4">
            <a:extLst>
              <a:ext uri="{FF2B5EF4-FFF2-40B4-BE49-F238E27FC236}">
                <a16:creationId xmlns:a16="http://schemas.microsoft.com/office/drawing/2014/main" xmlns="" id="{13EBD226-BC51-4E49-8815-C51EF8DEA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174625"/>
            <a:ext cx="11885613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1. </a:t>
            </a:r>
            <a:r>
              <a:rPr lang="th-TH" altLang="en-US" sz="54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ความเป็นน้ำหนึ่งใจเดียวกันนำมาซึ่งฤทธิ์เดชซึ่ง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6000" b="1" i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   </a:t>
            </a:r>
            <a:r>
              <a:rPr lang="th-TH" altLang="en-US" sz="6000" b="1" i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ไม่สามารถหยุดยั้งได้  </a:t>
            </a:r>
            <a:endParaRPr lang="en-US" altLang="en-US" sz="6000" b="1" i="1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    </a:t>
            </a:r>
            <a:r>
              <a:rPr lang="th-TH" altLang="en-US" sz="48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ปฐมกาล 11:6</a:t>
            </a:r>
            <a:r>
              <a:rPr lang="th-TH" altLang="en-US" sz="44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‭‭</a:t>
            </a:r>
            <a:r>
              <a:rPr lang="en-US" altLang="en-US" sz="44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 </a:t>
            </a:r>
            <a:r>
              <a:rPr lang="th-TH" altLang="en-US" sz="4400" b="1" i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แล้วพระยาห์เวห์ตรัสว่า “ดูสิ คนเหล่านี้เป็นชนชาติเดียวหมด </a:t>
            </a:r>
            <a:endParaRPr lang="en-US" altLang="en-US" sz="4400" b="1" i="1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b="1" i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    </a:t>
            </a:r>
            <a:r>
              <a:rPr lang="th-TH" altLang="en-US" sz="4400" b="1" i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มีภาษาเดียว นี่เป็นเพียงเบื้องต้นของสิ่งที่พวกเขาจะทำ และบัดนี้ไม่มีอะไร</a:t>
            </a:r>
            <a:endParaRPr lang="en-US" altLang="en-US" sz="4400" b="1" i="1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b="1" i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    </a:t>
            </a:r>
            <a:r>
              <a:rPr lang="th-TH" altLang="en-US" sz="4400" b="1" i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ยับยั้งทุกสิ่งที่พวกเขาคิดจะทำ</a:t>
            </a:r>
            <a:endParaRPr lang="th-TH" altLang="en-US" b="1" i="1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</p:txBody>
      </p:sp>
      <p:cxnSp>
        <p:nvCxnSpPr>
          <p:cNvPr id="5" name="ตัวเชื่อมต่อตรง 7">
            <a:extLst>
              <a:ext uri="{FF2B5EF4-FFF2-40B4-BE49-F238E27FC236}">
                <a16:creationId xmlns:a16="http://schemas.microsoft.com/office/drawing/2014/main" xmlns="" id="{FA5191A0-62FC-4892-B0EC-D4F43D0F17C8}"/>
              </a:ext>
            </a:extLst>
          </p:cNvPr>
          <p:cNvCxnSpPr>
            <a:cxnSpLocks/>
          </p:cNvCxnSpPr>
          <p:nvPr/>
        </p:nvCxnSpPr>
        <p:spPr>
          <a:xfrm>
            <a:off x="531813" y="1676400"/>
            <a:ext cx="4114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ตัวเชื่อมต่อตรง 7">
            <a:extLst>
              <a:ext uri="{FF2B5EF4-FFF2-40B4-BE49-F238E27FC236}">
                <a16:creationId xmlns:a16="http://schemas.microsoft.com/office/drawing/2014/main" xmlns="" id="{2359440A-AE45-4A5A-A034-18B6A616D081}"/>
              </a:ext>
            </a:extLst>
          </p:cNvPr>
          <p:cNvCxnSpPr>
            <a:cxnSpLocks/>
          </p:cNvCxnSpPr>
          <p:nvPr/>
        </p:nvCxnSpPr>
        <p:spPr>
          <a:xfrm>
            <a:off x="7694613" y="4572000"/>
            <a:ext cx="3048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>
            <a:extLst>
              <a:ext uri="{FF2B5EF4-FFF2-40B4-BE49-F238E27FC236}">
                <a16:creationId xmlns:a16="http://schemas.microsoft.com/office/drawing/2014/main" xmlns="" id="{B7388D59-199F-43FA-8723-BC394A0E2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12203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3">
            <a:extLst>
              <a:ext uri="{FF2B5EF4-FFF2-40B4-BE49-F238E27FC236}">
                <a16:creationId xmlns:a16="http://schemas.microsoft.com/office/drawing/2014/main" xmlns="" id="{529DB834-7443-4C35-8ACD-7370E10B8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513" y="5287963"/>
            <a:ext cx="7913687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th-TH" sz="4800" b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2. Becoming one to BUILD God’s Kingdom. </a:t>
            </a: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th-TH" sz="4800" b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Genesis 11:1-4 </a:t>
            </a:r>
            <a:endParaRPr lang="en-US" altLang="th-TH" sz="3600" b="1" i="1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8196" name="TextBox 4">
            <a:extLst>
              <a:ext uri="{FF2B5EF4-FFF2-40B4-BE49-F238E27FC236}">
                <a16:creationId xmlns:a16="http://schemas.microsoft.com/office/drawing/2014/main" xmlns="" id="{A2E7B8F0-14D5-4C8A-825F-E6D607C35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1885613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en-US" sz="6000" b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2</a:t>
            </a:r>
            <a:r>
              <a:rPr lang="en-US" altLang="en-US" sz="6000" b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. </a:t>
            </a:r>
            <a:r>
              <a:rPr lang="th-TH" altLang="en-US" sz="6000" b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การกลายมาเป็นหนึ่งเดียวกันเพื่อ </a:t>
            </a:r>
            <a:r>
              <a:rPr lang="th-TH" altLang="en-US" sz="6600" b="1" i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สร้าง</a:t>
            </a:r>
            <a:r>
              <a:rPr lang="th-TH" altLang="en-US" sz="6000" b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 อาณาจักร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en-US" sz="6000" b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    ของพระเจ้าขึ้น </a:t>
            </a:r>
            <a:endParaRPr lang="en-US" altLang="en-US" sz="6000" b="1" dirty="0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>
                <a:cs typeface="+mj-cs"/>
              </a:rPr>
              <a:t>   </a:t>
            </a:r>
            <a:r>
              <a:rPr lang="th-TH" altLang="en-US" sz="3600" b="1" dirty="0">
                <a:cs typeface="+mj-cs"/>
              </a:rPr>
              <a:t> </a:t>
            </a:r>
            <a:r>
              <a:rPr lang="en-US" altLang="en-US" sz="3600" b="1" dirty="0">
                <a:cs typeface="+mj-cs"/>
              </a:rPr>
              <a:t> </a:t>
            </a:r>
            <a:r>
              <a:rPr lang="th-TH" altLang="en-US" sz="3900" b="1" dirty="0">
                <a:cs typeface="+mj-cs"/>
              </a:rPr>
              <a:t>ปฐมกาล 11:1-4</a:t>
            </a:r>
            <a:r>
              <a:rPr lang="en-US" altLang="en-US" sz="3900" b="1" dirty="0">
                <a:cs typeface="+mj-cs"/>
              </a:rPr>
              <a:t> </a:t>
            </a:r>
            <a:r>
              <a:rPr lang="th-TH" altLang="en-US" sz="3900" b="1" i="1" dirty="0">
                <a:cs typeface="+mj-cs"/>
              </a:rPr>
              <a:t>ครั้งนั้นทั้งโลกใช้ภาษาเดียวกัน ใช้ถ้อยคำเหมือนกัน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en-US" sz="3900" b="1" i="1" dirty="0">
                <a:cs typeface="+mj-cs"/>
              </a:rPr>
              <a:t>      2 เมื่อมนุษย์ย้ายถิ่นฐานไปทางทิศตะวันออก</a:t>
            </a:r>
            <a:r>
              <a:rPr lang="en-US" altLang="en-US" sz="3900" b="1" i="1" dirty="0">
                <a:cs typeface="+mj-cs"/>
              </a:rPr>
              <a:t> </a:t>
            </a:r>
            <a:r>
              <a:rPr lang="th-TH" altLang="en-US" sz="3900" b="1" i="1" dirty="0">
                <a:cs typeface="+mj-cs"/>
              </a:rPr>
              <a:t>พวกเขาพบที่ราบในดินแดนชินาร์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en-US" sz="3900" b="1" i="1" dirty="0">
                <a:cs typeface="+mj-cs"/>
              </a:rPr>
              <a:t>      จึงตั้งหลักแหล่งอยู่ที่นั่น 3 พวกเขาพูดกันว่า “มาเถิด ให้เราทำอิฐและเผาจนสุก”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en-US" sz="3900" b="1" i="1" dirty="0">
                <a:cs typeface="+mj-cs"/>
              </a:rPr>
              <a:t>      พวกเขาใช้อิฐแทนหินและใช้ยางมะตอยแทนปูน 4 แล้วพวกเขาพูดว่า “มาเถิด ให้เรา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en-US" sz="3900" b="1" i="1" dirty="0">
                <a:cs typeface="+mj-cs"/>
              </a:rPr>
              <a:t>      สร้างเมืองที่มีหอสูงขึ้นถึงฟ้าสำหรับพวกเรา เพื่อเราจะได้สร้างชื่อให้กับตนเอง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en-US" sz="3900" b="1" i="1" dirty="0">
                <a:cs typeface="+mj-cs"/>
              </a:rPr>
              <a:t>      และไม่ต้องกระจายไปทั่วทั้งโลก”</a:t>
            </a:r>
          </a:p>
        </p:txBody>
      </p:sp>
      <p:cxnSp>
        <p:nvCxnSpPr>
          <p:cNvPr id="5" name="ตัวเชื่อมต่อตรง 7">
            <a:extLst>
              <a:ext uri="{FF2B5EF4-FFF2-40B4-BE49-F238E27FC236}">
                <a16:creationId xmlns:a16="http://schemas.microsoft.com/office/drawing/2014/main" xmlns="" id="{C86E1C8A-0F3A-441F-BC99-324422B959B6}"/>
              </a:ext>
            </a:extLst>
          </p:cNvPr>
          <p:cNvCxnSpPr>
            <a:cxnSpLocks/>
          </p:cNvCxnSpPr>
          <p:nvPr/>
        </p:nvCxnSpPr>
        <p:spPr>
          <a:xfrm>
            <a:off x="7847013" y="5943600"/>
            <a:ext cx="12192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ตัวเชื่อมต่อตรง 7">
            <a:extLst>
              <a:ext uri="{FF2B5EF4-FFF2-40B4-BE49-F238E27FC236}">
                <a16:creationId xmlns:a16="http://schemas.microsoft.com/office/drawing/2014/main" xmlns="" id="{8DCE7CC7-EE35-40FB-8C1E-CACFCC3D3333}"/>
              </a:ext>
            </a:extLst>
          </p:cNvPr>
          <p:cNvCxnSpPr>
            <a:cxnSpLocks/>
          </p:cNvCxnSpPr>
          <p:nvPr/>
        </p:nvCxnSpPr>
        <p:spPr>
          <a:xfrm>
            <a:off x="7466013" y="914400"/>
            <a:ext cx="12192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>
            <a:extLst>
              <a:ext uri="{FF2B5EF4-FFF2-40B4-BE49-F238E27FC236}">
                <a16:creationId xmlns:a16="http://schemas.microsoft.com/office/drawing/2014/main" xmlns="" id="{7140FA8C-DA88-4406-B66F-E0A4D4C3E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12203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3">
            <a:extLst>
              <a:ext uri="{FF2B5EF4-FFF2-40B4-BE49-F238E27FC236}">
                <a16:creationId xmlns:a16="http://schemas.microsoft.com/office/drawing/2014/main" xmlns="" id="{F0D0E1A9-EA88-45F7-B87A-9DD7CCD3E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3" y="4759325"/>
            <a:ext cx="8693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th-TH" sz="8000" b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3.</a:t>
            </a:r>
            <a:r>
              <a:rPr lang="th-TH" altLang="th-TH" sz="8000" b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altLang="th-TH" sz="8000" b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How can we become ONE?</a:t>
            </a:r>
            <a:endParaRPr lang="en-US" altLang="th-TH" sz="6000" b="1" i="1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12292" name="TextBox 4">
            <a:extLst>
              <a:ext uri="{FF2B5EF4-FFF2-40B4-BE49-F238E27FC236}">
                <a16:creationId xmlns:a16="http://schemas.microsoft.com/office/drawing/2014/main" xmlns="" id="{C2AD2FC2-8842-44EB-9B94-87D42F1C9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203200"/>
            <a:ext cx="11885612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en-US" sz="6600" b="1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66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3. เราจะกลายเป็น </a:t>
            </a:r>
            <a:r>
              <a:rPr lang="th-TH" altLang="en-US" sz="7200" b="1" i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หนึ่งเดียวกัน </a:t>
            </a:r>
            <a:r>
              <a:rPr lang="th-TH" altLang="en-US" sz="66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ได้อย่างไร?</a:t>
            </a:r>
          </a:p>
        </p:txBody>
      </p:sp>
      <p:cxnSp>
        <p:nvCxnSpPr>
          <p:cNvPr id="5" name="ตัวเชื่อมต่อตรง 7">
            <a:extLst>
              <a:ext uri="{FF2B5EF4-FFF2-40B4-BE49-F238E27FC236}">
                <a16:creationId xmlns:a16="http://schemas.microsoft.com/office/drawing/2014/main" xmlns="" id="{3037C764-A391-4845-9F30-AAC08E7D2F8B}"/>
              </a:ext>
            </a:extLst>
          </p:cNvPr>
          <p:cNvCxnSpPr>
            <a:cxnSpLocks/>
          </p:cNvCxnSpPr>
          <p:nvPr/>
        </p:nvCxnSpPr>
        <p:spPr>
          <a:xfrm>
            <a:off x="4265613" y="2133600"/>
            <a:ext cx="32004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ตัวเชื่อมต่อตรง 7">
            <a:extLst>
              <a:ext uri="{FF2B5EF4-FFF2-40B4-BE49-F238E27FC236}">
                <a16:creationId xmlns:a16="http://schemas.microsoft.com/office/drawing/2014/main" xmlns="" id="{E941DF7E-D27B-4801-8949-E945D03602C6}"/>
              </a:ext>
            </a:extLst>
          </p:cNvPr>
          <p:cNvCxnSpPr>
            <a:cxnSpLocks/>
          </p:cNvCxnSpPr>
          <p:nvPr/>
        </p:nvCxnSpPr>
        <p:spPr>
          <a:xfrm>
            <a:off x="10133013" y="5791200"/>
            <a:ext cx="1447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>
            <a:extLst>
              <a:ext uri="{FF2B5EF4-FFF2-40B4-BE49-F238E27FC236}">
                <a16:creationId xmlns:a16="http://schemas.microsoft.com/office/drawing/2014/main" xmlns="" id="{EC7D6274-08D6-456D-BC45-C9079E515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12203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3">
            <a:extLst>
              <a:ext uri="{FF2B5EF4-FFF2-40B4-BE49-F238E27FC236}">
                <a16:creationId xmlns:a16="http://schemas.microsoft.com/office/drawing/2014/main" xmlns="" id="{67953BB1-294F-4967-B59A-5D50E2A67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7650" y="4260850"/>
            <a:ext cx="12352338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th-TH" sz="6600" b="1" dirty="0" smtClean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3. How </a:t>
            </a:r>
            <a:r>
              <a:rPr lang="en-US" altLang="th-TH" sz="6600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can we become ONE?</a:t>
            </a:r>
          </a:p>
          <a:p>
            <a:pPr marL="914400" indent="-914400" algn="r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AutoNum type="alphaLcPeriod"/>
              <a:defRPr/>
            </a:pPr>
            <a:r>
              <a:rPr lang="en-US" altLang="th-TH" sz="4800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By everyone saying the same thing and working together to</a:t>
            </a: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th-TH" sz="4800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accomplish the same goal. The goal is to touch and change Thailand.</a:t>
            </a:r>
          </a:p>
        </p:txBody>
      </p:sp>
      <p:sp>
        <p:nvSpPr>
          <p:cNvPr id="14340" name="TextBox 4">
            <a:extLst>
              <a:ext uri="{FF2B5EF4-FFF2-40B4-BE49-F238E27FC236}">
                <a16:creationId xmlns:a16="http://schemas.microsoft.com/office/drawing/2014/main" xmlns="" id="{FCECBE33-247B-4FCE-AC3D-2FB4598D8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203200"/>
            <a:ext cx="1188561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 smtClean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3. </a:t>
            </a:r>
            <a:r>
              <a:rPr lang="th-TH" altLang="en-US" sz="6600" b="1" dirty="0" smtClean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เรา</a:t>
            </a:r>
            <a:r>
              <a:rPr lang="th-TH" altLang="en-US" sz="6600" b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จะกลายเป็น </a:t>
            </a:r>
            <a:r>
              <a:rPr lang="th-TH" altLang="en-US" sz="7200" b="1" i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หนึ่งเดียวกัน </a:t>
            </a:r>
            <a:r>
              <a:rPr lang="th-TH" altLang="en-US" sz="6600" b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ได้อย่างไร?</a:t>
            </a:r>
            <a:endParaRPr lang="en-US" altLang="en-US" sz="6600" b="1" dirty="0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6000" b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ก.</a:t>
            </a:r>
            <a:r>
              <a:rPr lang="en-US" altLang="en-US" sz="6000" b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 </a:t>
            </a:r>
            <a:r>
              <a:rPr lang="th-TH" altLang="en-US" sz="6000" b="1" dirty="0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โดยการที่ทุกคนพูดในสิ่งเดียวกัน และทำงานร่วมกันเพื่อบรรลุเป้าหมายเดียวกัน เป้าหมายคือ การแตะต้องและพลิกประเทศไทย</a:t>
            </a:r>
          </a:p>
        </p:txBody>
      </p:sp>
      <p:cxnSp>
        <p:nvCxnSpPr>
          <p:cNvPr id="5" name="ตัวเชื่อมต่อตรง 7">
            <a:extLst>
              <a:ext uri="{FF2B5EF4-FFF2-40B4-BE49-F238E27FC236}">
                <a16:creationId xmlns:a16="http://schemas.microsoft.com/office/drawing/2014/main" xmlns="" id="{3037C764-A391-4845-9F30-AAC08E7D2F8B}"/>
              </a:ext>
            </a:extLst>
          </p:cNvPr>
          <p:cNvCxnSpPr>
            <a:cxnSpLocks/>
          </p:cNvCxnSpPr>
          <p:nvPr/>
        </p:nvCxnSpPr>
        <p:spPr>
          <a:xfrm>
            <a:off x="3808413" y="1143000"/>
            <a:ext cx="29718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ตัวเชื่อมต่อตรง 7">
            <a:extLst>
              <a:ext uri="{FF2B5EF4-FFF2-40B4-BE49-F238E27FC236}">
                <a16:creationId xmlns:a16="http://schemas.microsoft.com/office/drawing/2014/main" xmlns="" id="{E941DF7E-D27B-4801-8949-E945D03602C6}"/>
              </a:ext>
            </a:extLst>
          </p:cNvPr>
          <p:cNvCxnSpPr>
            <a:cxnSpLocks/>
          </p:cNvCxnSpPr>
          <p:nvPr/>
        </p:nvCxnSpPr>
        <p:spPr>
          <a:xfrm>
            <a:off x="10666413" y="5105400"/>
            <a:ext cx="1143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>
            <a:extLst>
              <a:ext uri="{FF2B5EF4-FFF2-40B4-BE49-F238E27FC236}">
                <a16:creationId xmlns:a16="http://schemas.microsoft.com/office/drawing/2014/main" xmlns="" id="{1161A728-56E5-4199-9B5A-B09134AF3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12203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3">
            <a:extLst>
              <a:ext uri="{FF2B5EF4-FFF2-40B4-BE49-F238E27FC236}">
                <a16:creationId xmlns:a16="http://schemas.microsoft.com/office/drawing/2014/main" xmlns="" id="{FC51319C-0865-485D-A2F8-B07CEB1E7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4260850"/>
            <a:ext cx="1104265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th-TH" sz="5400" b="1" i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Say</a:t>
            </a:r>
            <a:r>
              <a:rPr lang="en-US" altLang="th-TH" sz="5400" b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: We are touching Thailand by the power of  God. </a:t>
            </a: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th-TH" sz="5400" b="1" i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Do</a:t>
            </a:r>
            <a:r>
              <a:rPr lang="en-US" altLang="th-TH" sz="5400" b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: We are touching Thailand by starting Care Groups</a:t>
            </a: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th-TH" sz="5400" b="1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throughout Bangkok. </a:t>
            </a:r>
          </a:p>
        </p:txBody>
      </p:sp>
      <p:sp>
        <p:nvSpPr>
          <p:cNvPr id="16388" name="TextBox 4">
            <a:extLst>
              <a:ext uri="{FF2B5EF4-FFF2-40B4-BE49-F238E27FC236}">
                <a16:creationId xmlns:a16="http://schemas.microsoft.com/office/drawing/2014/main" xmlns="" id="{64C0705D-B81F-43F7-A322-E79B5C91E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76200"/>
            <a:ext cx="1188561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6600" b="1" i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พูด</a:t>
            </a:r>
            <a:r>
              <a:rPr lang="en-US" altLang="en-US" sz="6600" b="1" i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: </a:t>
            </a:r>
            <a:r>
              <a:rPr lang="th-TH" altLang="en-US" sz="60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เรากำลังแตะต้องประเทศไทยโดยฤทธิ์เดช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60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ของพระเจ้า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6600" b="1" i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ทำ</a:t>
            </a:r>
            <a:r>
              <a:rPr lang="en-US" altLang="en-US" sz="6600" b="1" i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: </a:t>
            </a:r>
            <a:r>
              <a:rPr lang="th-TH" altLang="en-US" sz="60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เรากำลังแตะต้องประเทศไทยโดยการเปิดกลุ่มแคร์</a:t>
            </a:r>
            <a:endParaRPr lang="en-US" altLang="en-US" sz="6000" b="1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6000" b="1">
                <a:latin typeface="Angsana New" panose="02020603050405020304" pitchFamily="18" charset="-34"/>
                <a:ea typeface="Tahoma" panose="020B0604030504040204" pitchFamily="34" charset="0"/>
                <a:cs typeface="Angsana New" panose="02020603050405020304" pitchFamily="18" charset="-34"/>
              </a:rPr>
              <a:t>ทั่วทั้งจังหวัดกรุงเทพฯ</a:t>
            </a:r>
            <a:endParaRPr lang="th-TH" altLang="en-US" sz="5400" b="1">
              <a:latin typeface="Angsana New" panose="02020603050405020304" pitchFamily="18" charset="-34"/>
              <a:ea typeface="Tahoma" panose="020B0604030504040204" pitchFamily="34" charset="0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873beb7-5857-4685-be1f-d57550cc96c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1505</TotalTime>
  <Words>747</Words>
  <Application>Microsoft Macintosh PowerPoint</Application>
  <PresentationFormat>Custom</PresentationFormat>
  <Paragraphs>157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PSL AyyaraSP</vt:lpstr>
      <vt:lpstr>Angsana New</vt:lpstr>
      <vt:lpstr>Arial</vt:lpstr>
      <vt:lpstr>Calibri</vt:lpstr>
      <vt:lpstr>Cordia New</vt:lpstr>
      <vt:lpstr>DilleniaUPC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PUBLICATIONS</dc:creator>
  <cp:lastModifiedBy>Keith Higginbotham</cp:lastModifiedBy>
  <cp:revision>183</cp:revision>
  <dcterms:created xsi:type="dcterms:W3CDTF">2016-12-26T05:41:27Z</dcterms:created>
  <dcterms:modified xsi:type="dcterms:W3CDTF">2018-08-31T07:32:11Z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  <property fmtid="{D5CDD505-2E9C-101B-9397-08002B2CF9AE}" pid="8" name="LocPublishedLinkedAssetsLookup">
    <vt:lpwstr/>
  </property>
  <property fmtid="{D5CDD505-2E9C-101B-9397-08002B2CF9AE}" pid="9" name="ApprovalStatus">
    <vt:lpwstr>InProgress</vt:lpwstr>
  </property>
  <property fmtid="{D5CDD505-2E9C-101B-9397-08002B2CF9AE}" pid="10" name="MarketSpecific">
    <vt:lpwstr>0</vt:lpwstr>
  </property>
  <property fmtid="{D5CDD505-2E9C-101B-9397-08002B2CF9AE}" pid="11" name="LocComments">
    <vt:lpwstr/>
  </property>
  <property fmtid="{D5CDD505-2E9C-101B-9397-08002B2CF9AE}" pid="12" name="LocLastLocAttemptVersionTypeLookup">
    <vt:lpwstr/>
  </property>
  <property fmtid="{D5CDD505-2E9C-101B-9397-08002B2CF9AE}" pid="13" name="DirectSourceMarket">
    <vt:lpwstr/>
  </property>
  <property fmtid="{D5CDD505-2E9C-101B-9397-08002B2CF9AE}" pid="14" name="ThumbnailAssetId">
    <vt:lpwstr/>
  </property>
  <property fmtid="{D5CDD505-2E9C-101B-9397-08002B2CF9AE}" pid="15" name="PrimaryImageGen">
    <vt:lpwstr>0</vt:lpwstr>
  </property>
  <property fmtid="{D5CDD505-2E9C-101B-9397-08002B2CF9AE}" pid="16" name="LocNewPublishedVersionLookup">
    <vt:lpwstr/>
  </property>
  <property fmtid="{D5CDD505-2E9C-101B-9397-08002B2CF9AE}" pid="17" name="LegacyData">
    <vt:lpwstr/>
  </property>
  <property fmtid="{D5CDD505-2E9C-101B-9397-08002B2CF9AE}" pid="18" name="LocRecommendedHandoff">
    <vt:lpwstr/>
  </property>
  <property fmtid="{D5CDD505-2E9C-101B-9397-08002B2CF9AE}" pid="19" name="BusinessGroup">
    <vt:lpwstr/>
  </property>
  <property fmtid="{D5CDD505-2E9C-101B-9397-08002B2CF9AE}" pid="20" name="BlockPublish">
    <vt:lpwstr>0</vt:lpwstr>
  </property>
  <property fmtid="{D5CDD505-2E9C-101B-9397-08002B2CF9AE}" pid="21" name="TPFriendlyName">
    <vt:lpwstr/>
  </property>
  <property fmtid="{D5CDD505-2E9C-101B-9397-08002B2CF9AE}" pid="22" name="LocOverallPublishStatusLookup">
    <vt:lpwstr/>
  </property>
  <property fmtid="{D5CDD505-2E9C-101B-9397-08002B2CF9AE}" pid="23" name="NumericId">
    <vt:lpwstr/>
  </property>
  <property fmtid="{D5CDD505-2E9C-101B-9397-08002B2CF9AE}" pid="24" name="APEditor">
    <vt:lpwstr/>
  </property>
  <property fmtid="{D5CDD505-2E9C-101B-9397-08002B2CF9AE}" pid="25" name="SourceTitle">
    <vt:lpwstr/>
  </property>
  <property fmtid="{D5CDD505-2E9C-101B-9397-08002B2CF9AE}" pid="26" name="OpenTemplate">
    <vt:lpwstr>1</vt:lpwstr>
  </property>
  <property fmtid="{D5CDD505-2E9C-101B-9397-08002B2CF9AE}" pid="27" name="LocOverallLocStatusLookup">
    <vt:lpwstr/>
  </property>
  <property fmtid="{D5CDD505-2E9C-101B-9397-08002B2CF9AE}" pid="28" name="UALocComments">
    <vt:lpwstr/>
  </property>
  <property fmtid="{D5CDD505-2E9C-101B-9397-08002B2CF9AE}" pid="29" name="ParentAssetId">
    <vt:lpwstr/>
  </property>
  <property fmtid="{D5CDD505-2E9C-101B-9397-08002B2CF9AE}" pid="30" name="IntlLangReviewDate">
    <vt:lpwstr/>
  </property>
  <property fmtid="{D5CDD505-2E9C-101B-9397-08002B2CF9AE}" pid="31" name="FeatureTagsTaxHTField0">
    <vt:lpwstr/>
  </property>
  <property fmtid="{D5CDD505-2E9C-101B-9397-08002B2CF9AE}" pid="32" name="PublishStatusLookup">
    <vt:lpwstr>1345093;#</vt:lpwstr>
  </property>
  <property fmtid="{D5CDD505-2E9C-101B-9397-08002B2CF9AE}" pid="33" name="Providers">
    <vt:lpwstr/>
  </property>
  <property fmtid="{D5CDD505-2E9C-101B-9397-08002B2CF9AE}" pid="34" name="MachineTranslated">
    <vt:lpwstr>0</vt:lpwstr>
  </property>
  <property fmtid="{D5CDD505-2E9C-101B-9397-08002B2CF9AE}" pid="35" name="OriginalSourceMarket">
    <vt:lpwstr/>
  </property>
  <property fmtid="{D5CDD505-2E9C-101B-9397-08002B2CF9AE}" pid="36" name="APDescription">
    <vt:lpwstr>This simple template design works for technology and  businesses, but it's versatile enough to use in other contexts.  It features multiple slide layouts designed for widescreen (16x9 resolution) and includes a sample SmartArt list and chart that are easi</vt:lpwstr>
  </property>
  <property fmtid="{D5CDD505-2E9C-101B-9397-08002B2CF9AE}" pid="37" name="ClipArtFilename">
    <vt:lpwstr/>
  </property>
  <property fmtid="{D5CDD505-2E9C-101B-9397-08002B2CF9AE}" pid="38" name="ContentItem">
    <vt:lpwstr/>
  </property>
  <property fmtid="{D5CDD505-2E9C-101B-9397-08002B2CF9AE}" pid="39" name="TPInstallLocation">
    <vt:lpwstr/>
  </property>
  <property fmtid="{D5CDD505-2E9C-101B-9397-08002B2CF9AE}" pid="40" name="PublishTargets">
    <vt:lpwstr>OfficeOnlineVNext</vt:lpwstr>
  </property>
  <property fmtid="{D5CDD505-2E9C-101B-9397-08002B2CF9AE}" pid="41" name="TimesCloned">
    <vt:lpwstr/>
  </property>
  <property fmtid="{D5CDD505-2E9C-101B-9397-08002B2CF9AE}" pid="42" name="Provider">
    <vt:lpwstr/>
  </property>
  <property fmtid="{D5CDD505-2E9C-101B-9397-08002B2CF9AE}" pid="43" name="AcquiredFrom">
    <vt:lpwstr>Internal MS</vt:lpwstr>
  </property>
  <property fmtid="{D5CDD505-2E9C-101B-9397-08002B2CF9AE}" pid="44" name="FriendlyTitle">
    <vt:lpwstr/>
  </property>
  <property fmtid="{D5CDD505-2E9C-101B-9397-08002B2CF9AE}" pid="45" name="LastHandOff">
    <vt:lpwstr/>
  </property>
  <property fmtid="{D5CDD505-2E9C-101B-9397-08002B2CF9AE}" pid="46" name="TPClientViewer">
    <vt:lpwstr/>
  </property>
  <property fmtid="{D5CDD505-2E9C-101B-9397-08002B2CF9AE}" pid="47" name="TemplateStatus">
    <vt:lpwstr>Complete</vt:lpwstr>
  </property>
  <property fmtid="{D5CDD505-2E9C-101B-9397-08002B2CF9AE}" pid="48" name="Downloads">
    <vt:lpwstr>0</vt:lpwstr>
  </property>
  <property fmtid="{D5CDD505-2E9C-101B-9397-08002B2CF9AE}" pid="49" name="OOCacheId">
    <vt:lpwstr/>
  </property>
  <property fmtid="{D5CDD505-2E9C-101B-9397-08002B2CF9AE}" pid="50" name="IsDeleted">
    <vt:lpwstr>0</vt:lpwstr>
  </property>
  <property fmtid="{D5CDD505-2E9C-101B-9397-08002B2CF9AE}" pid="51" name="LocPublishedDependentAssetsLookup">
    <vt:lpwstr/>
  </property>
  <property fmtid="{D5CDD505-2E9C-101B-9397-08002B2CF9AE}" pid="52" name="TPExecutable">
    <vt:lpwstr/>
  </property>
  <property fmtid="{D5CDD505-2E9C-101B-9397-08002B2CF9AE}" pid="53" name="EditorialTags">
    <vt:lpwstr/>
  </property>
  <property fmtid="{D5CDD505-2E9C-101B-9397-08002B2CF9AE}" pid="54" name="SubmitterId">
    <vt:lpwstr/>
  </property>
  <property fmtid="{D5CDD505-2E9C-101B-9397-08002B2CF9AE}" pid="55" name="ApprovalLog">
    <vt:lpwstr/>
  </property>
  <property fmtid="{D5CDD505-2E9C-101B-9397-08002B2CF9AE}" pid="56" name="AssetType">
    <vt:lpwstr>TP</vt:lpwstr>
  </property>
  <property fmtid="{D5CDD505-2E9C-101B-9397-08002B2CF9AE}" pid="57" name="BugNumber">
    <vt:lpwstr/>
  </property>
  <property fmtid="{D5CDD505-2E9C-101B-9397-08002B2CF9AE}" pid="58" name="CSXSubmissionDate">
    <vt:lpwstr/>
  </property>
  <property fmtid="{D5CDD505-2E9C-101B-9397-08002B2CF9AE}" pid="59" name="CSXUpdate">
    <vt:lpwstr>0</vt:lpwstr>
  </property>
  <property fmtid="{D5CDD505-2E9C-101B-9397-08002B2CF9AE}" pid="60" name="Milestone">
    <vt:lpwstr/>
  </property>
  <property fmtid="{D5CDD505-2E9C-101B-9397-08002B2CF9AE}" pid="61" name="RecommendationsModifier">
    <vt:lpwstr/>
  </property>
  <property fmtid="{D5CDD505-2E9C-101B-9397-08002B2CF9AE}" pid="62" name="OriginAsset">
    <vt:lpwstr/>
  </property>
  <property fmtid="{D5CDD505-2E9C-101B-9397-08002B2CF9AE}" pid="63" name="TPComponent">
    <vt:lpwstr/>
  </property>
  <property fmtid="{D5CDD505-2E9C-101B-9397-08002B2CF9AE}" pid="64" name="AssetId">
    <vt:lpwstr>TP102787989</vt:lpwstr>
  </property>
  <property fmtid="{D5CDD505-2E9C-101B-9397-08002B2CF9AE}" pid="65" name="IntlLocPriority">
    <vt:lpwstr/>
  </property>
  <property fmtid="{D5CDD505-2E9C-101B-9397-08002B2CF9AE}" pid="66" name="PolicheckWords">
    <vt:lpwstr/>
  </property>
  <property fmtid="{D5CDD505-2E9C-101B-9397-08002B2CF9AE}" pid="67" name="TPLaunchHelpLink">
    <vt:lpwstr/>
  </property>
  <property fmtid="{D5CDD505-2E9C-101B-9397-08002B2CF9AE}" pid="68" name="TPApplication">
    <vt:lpwstr/>
  </property>
  <property fmtid="{D5CDD505-2E9C-101B-9397-08002B2CF9AE}" pid="69" name="CrawlForDependencies">
    <vt:lpwstr>0</vt:lpwstr>
  </property>
  <property fmtid="{D5CDD505-2E9C-101B-9397-08002B2CF9AE}" pid="70" name="HandoffToMSDN">
    <vt:lpwstr/>
  </property>
  <property fmtid="{D5CDD505-2E9C-101B-9397-08002B2CF9AE}" pid="71" name="PlannedPubDate">
    <vt:lpwstr/>
  </property>
  <property fmtid="{D5CDD505-2E9C-101B-9397-08002B2CF9AE}" pid="72" name="IntlLangReviewer">
    <vt:lpwstr/>
  </property>
  <property fmtid="{D5CDD505-2E9C-101B-9397-08002B2CF9AE}" pid="73" name="TrustLevel">
    <vt:lpwstr>1 Microsoft Managed Content</vt:lpwstr>
  </property>
  <property fmtid="{D5CDD505-2E9C-101B-9397-08002B2CF9AE}" pid="74" name="LocLastLocAttemptVersionLookup">
    <vt:lpwstr>694266</vt:lpwstr>
  </property>
  <property fmtid="{D5CDD505-2E9C-101B-9397-08002B2CF9AE}" pid="75" name="LocProcessedForHandoffsLookup">
    <vt:lpwstr/>
  </property>
  <property fmtid="{D5CDD505-2E9C-101B-9397-08002B2CF9AE}" pid="76" name="IsSearchable">
    <vt:lpwstr>1</vt:lpwstr>
  </property>
  <property fmtid="{D5CDD505-2E9C-101B-9397-08002B2CF9AE}" pid="77" name="TemplateTemplateType">
    <vt:lpwstr>PowerPoint Presentation Template</vt:lpwstr>
  </property>
  <property fmtid="{D5CDD505-2E9C-101B-9397-08002B2CF9AE}" pid="78" name="CampaignTagsTaxHTField0">
    <vt:lpwstr/>
  </property>
  <property fmtid="{D5CDD505-2E9C-101B-9397-08002B2CF9AE}" pid="79" name="TPNamespace">
    <vt:lpwstr/>
  </property>
  <property fmtid="{D5CDD505-2E9C-101B-9397-08002B2CF9AE}" pid="80" name="LocOverallPreviewStatusLookup">
    <vt:lpwstr/>
  </property>
  <property fmtid="{D5CDD505-2E9C-101B-9397-08002B2CF9AE}" pid="81" name="TaxCatchAll">
    <vt:lpwstr/>
  </property>
  <property fmtid="{D5CDD505-2E9C-101B-9397-08002B2CF9AE}" pid="82" name="Markets">
    <vt:lpwstr/>
  </property>
  <property fmtid="{D5CDD505-2E9C-101B-9397-08002B2CF9AE}" pid="83" name="UAProjectedTotalWords">
    <vt:lpwstr/>
  </property>
  <property fmtid="{D5CDD505-2E9C-101B-9397-08002B2CF9AE}" pid="84" name="IntlLangReview">
    <vt:lpwstr/>
  </property>
  <property fmtid="{D5CDD505-2E9C-101B-9397-08002B2CF9AE}" pid="85" name="OutputCachingOn">
    <vt:lpwstr>0</vt:lpwstr>
  </property>
  <property fmtid="{D5CDD505-2E9C-101B-9397-08002B2CF9AE}" pid="86" name="AverageRating">
    <vt:lpwstr/>
  </property>
  <property fmtid="{D5CDD505-2E9C-101B-9397-08002B2CF9AE}" pid="87" name="APAuthor">
    <vt:lpwstr>136;#REDMOND\kristaa</vt:lpwstr>
  </property>
  <property fmtid="{D5CDD505-2E9C-101B-9397-08002B2CF9AE}" pid="88" name="LocManualTestRequired">
    <vt:lpwstr>0</vt:lpwstr>
  </property>
  <property fmtid="{D5CDD505-2E9C-101B-9397-08002B2CF9AE}" pid="89" name="TPCommandLine">
    <vt:lpwstr/>
  </property>
  <property fmtid="{D5CDD505-2E9C-101B-9397-08002B2CF9AE}" pid="90" name="TPAppVersion">
    <vt:lpwstr/>
  </property>
  <property fmtid="{D5CDD505-2E9C-101B-9397-08002B2CF9AE}" pid="91" name="EditorialStatus">
    <vt:lpwstr>Complete</vt:lpwstr>
  </property>
  <property fmtid="{D5CDD505-2E9C-101B-9397-08002B2CF9AE}" pid="92" name="LastModifiedDateTime">
    <vt:lpwstr/>
  </property>
  <property fmtid="{D5CDD505-2E9C-101B-9397-08002B2CF9AE}" pid="93" name="ScenarioTagsTaxHTField0">
    <vt:lpwstr/>
  </property>
  <property fmtid="{D5CDD505-2E9C-101B-9397-08002B2CF9AE}" pid="94" name="LocProcessedForMarketsLookup">
    <vt:lpwstr/>
  </property>
  <property fmtid="{D5CDD505-2E9C-101B-9397-08002B2CF9AE}" pid="95" name="TPLaunchHelpLinkType">
    <vt:lpwstr>Template</vt:lpwstr>
  </property>
  <property fmtid="{D5CDD505-2E9C-101B-9397-08002B2CF9AE}" pid="96" name="OriginalRelease">
    <vt:lpwstr>15</vt:lpwstr>
  </property>
  <property fmtid="{D5CDD505-2E9C-101B-9397-08002B2CF9AE}" pid="97" name="LocalizationTagsTaxHTField0">
    <vt:lpwstr/>
  </property>
  <property fmtid="{D5CDD505-2E9C-101B-9397-08002B2CF9AE}" pid="98" name="UACurrentWords">
    <vt:lpwstr/>
  </property>
  <property fmtid="{D5CDD505-2E9C-101B-9397-08002B2CF9AE}" pid="99" name="ArtSampleDocs">
    <vt:lpwstr/>
  </property>
  <property fmtid="{D5CDD505-2E9C-101B-9397-08002B2CF9AE}" pid="100" name="UALocRecommendation">
    <vt:lpwstr>Localize</vt:lpwstr>
  </property>
  <property fmtid="{D5CDD505-2E9C-101B-9397-08002B2CF9AE}" pid="101" name="Manager">
    <vt:lpwstr/>
  </property>
  <property fmtid="{D5CDD505-2E9C-101B-9397-08002B2CF9AE}" pid="102" name="LocOverallHandbackStatusLookup">
    <vt:lpwstr/>
  </property>
  <property fmtid="{D5CDD505-2E9C-101B-9397-08002B2CF9AE}" pid="103" name="ShowIn">
    <vt:lpwstr>Show everywhere</vt:lpwstr>
  </property>
  <property fmtid="{D5CDD505-2E9C-101B-9397-08002B2CF9AE}" pid="104" name="UANotes">
    <vt:lpwstr/>
  </property>
  <property fmtid="{D5CDD505-2E9C-101B-9397-08002B2CF9AE}" pid="105" name="InternalTagsTaxHTField0">
    <vt:lpwstr/>
  </property>
  <property fmtid="{D5CDD505-2E9C-101B-9397-08002B2CF9AE}" pid="106" name="CSXHash">
    <vt:lpwstr/>
  </property>
  <property fmtid="{D5CDD505-2E9C-101B-9397-08002B2CF9AE}" pid="107" name="VoteCount">
    <vt:lpwstr/>
  </property>
  <property fmtid="{D5CDD505-2E9C-101B-9397-08002B2CF9AE}" pid="108" name="DSATActionTaken">
    <vt:lpwstr/>
  </property>
  <property fmtid="{D5CDD505-2E9C-101B-9397-08002B2CF9AE}" pid="109" name="CSXSubmissionMarket">
    <vt:lpwstr/>
  </property>
  <property fmtid="{D5CDD505-2E9C-101B-9397-08002B2CF9AE}" pid="110" name="LocMarketGroupTiers2">
    <vt:lpwstr/>
  </property>
</Properties>
</file>